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04" y="-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214534034448637E-3"/>
          <c:y val="0.15706895920507724"/>
          <c:w val="0.61047391732283462"/>
          <c:h val="0.8267187499999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(тыс. рублей)</c:v>
                </c:pt>
              </c:strCache>
            </c:strRef>
          </c:tx>
          <c:dPt>
            <c:idx val="1"/>
            <c:explosion val="11"/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2091274539996112E-2"/>
                  <c:y val="-0.26681124245445781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Лист1!$A$2:$A$5</c:f>
              <c:strCache>
                <c:ptCount val="2"/>
                <c:pt idx="0">
                  <c:v>Собственные доходы</c:v>
                </c:pt>
                <c:pt idx="1">
                  <c:v>Безвозмездные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9746.2000000000007</c:v>
                </c:pt>
                <c:pt idx="1">
                  <c:v>42294.8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52333327294919"/>
          <c:y val="0.41608029962267262"/>
          <c:w val="0.34901922358013476"/>
          <c:h val="0.46299426937182797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809473530124648E-2"/>
          <c:y val="2.9275054611710111E-3"/>
          <c:w val="0.55199066997185153"/>
          <c:h val="0.8267187499999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3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2"/>
                <c:pt idx="0">
                  <c:v>Собственные доходы</c:v>
                </c:pt>
                <c:pt idx="1">
                  <c:v>Безвозмездные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8805.5</c:v>
                </c:pt>
                <c:pt idx="1">
                  <c:v>18988.8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960966502607375"/>
          <c:y val="0.17036917793517922"/>
          <c:w val="0.27685142746071095"/>
          <c:h val="0.82963082206482153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1111347356203067E-2"/>
          <c:y val="0.14292273419908574"/>
          <c:w val="0.46092038927784701"/>
          <c:h val="0.744630775404313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"/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Собственные доходы</c:v>
                </c:pt>
                <c:pt idx="1">
                  <c:v>Безвозмездные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9073.2000000000007</c:v>
                </c:pt>
                <c:pt idx="1">
                  <c:v>32471.5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37667161268064"/>
          <c:y val="0.40245154306298236"/>
          <c:w val="0.3312730924646155"/>
          <c:h val="0.4025028696212104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104,0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первичных мер пожарной безопасности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E06533B6-DFFD-4081-A2C4-C299FCD0914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8906386-7893-4B46-ABFF-FEE3298262B7}" type="parTrans" cxnId="{1805B618-3941-4604-963A-ABCEE7C1C296}">
      <dgm:prSet/>
      <dgm:spPr/>
      <dgm:t>
        <a:bodyPr/>
        <a:lstStyle/>
        <a:p>
          <a:endParaRPr lang="ru-RU"/>
        </a:p>
      </dgm:t>
    </dgm:pt>
    <dgm:pt modelId="{D26DA551-0D51-46F9-97A4-07DDB1D04DCC}" type="sibTrans" cxnId="{1805B618-3941-4604-963A-ABCEE7C1C296}">
      <dgm:prSet/>
      <dgm:spPr/>
      <dgm:t>
        <a:bodyPr/>
        <a:lstStyle/>
        <a:p>
          <a:endParaRPr lang="ru-RU"/>
        </a:p>
      </dgm:t>
    </dgm:pt>
    <dgm:pt modelId="{92EC60EB-2902-4C96-B78E-77921BDBDE13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76,0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6557D36-9D50-4A51-9384-29BC97925207}" type="parTrans" cxnId="{4A413458-0CCE-4E65-A6B6-FDABA13293B9}">
      <dgm:prSet/>
      <dgm:spPr/>
      <dgm:t>
        <a:bodyPr/>
        <a:lstStyle/>
        <a:p>
          <a:endParaRPr lang="ru-RU"/>
        </a:p>
      </dgm:t>
    </dgm:pt>
    <dgm:pt modelId="{7552DA54-FCD9-4FC7-B640-B5CCFB0221ED}" type="sibTrans" cxnId="{4A413458-0CCE-4E65-A6B6-FDABA13293B9}">
      <dgm:prSet/>
      <dgm:spPr/>
      <dgm:t>
        <a:bodyPr/>
        <a:lstStyle/>
        <a:p>
          <a:endParaRPr lang="ru-RU"/>
        </a:p>
      </dgm:t>
    </dgm:pt>
    <dgm:pt modelId="{6B5A35F9-CFC5-423C-AC1F-165FD042C4CD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первичных мер пожарной безопасности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6ADF688-8A6E-4EEC-B89D-916400693E44}" type="parTrans" cxnId="{F68BC46B-4F6D-425F-92B0-4A28BAA5106D}">
      <dgm:prSet/>
      <dgm:spPr/>
      <dgm:t>
        <a:bodyPr/>
        <a:lstStyle/>
        <a:p>
          <a:endParaRPr lang="ru-RU"/>
        </a:p>
      </dgm:t>
    </dgm:pt>
    <dgm:pt modelId="{FB65DF76-64D7-419A-A805-8273E2997234}" type="sibTrans" cxnId="{F68BC46B-4F6D-425F-92B0-4A28BAA5106D}">
      <dgm:prSet/>
      <dgm:spPr/>
      <dgm:t>
        <a:bodyPr/>
        <a:lstStyle/>
        <a:p>
          <a:endParaRPr lang="ru-RU"/>
        </a:p>
      </dgm:t>
    </dgm:pt>
    <dgm:pt modelId="{1B55F2D5-836B-4E3E-A72E-E190F27F5A88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районного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24AC65EB-9606-4434-B8A1-8736BB398B49}" type="parTrans" cxnId="{92D3F78C-CE79-4A27-94AD-925FC0F43DAF}">
      <dgm:prSet/>
      <dgm:spPr/>
      <dgm:t>
        <a:bodyPr/>
        <a:lstStyle/>
        <a:p>
          <a:endParaRPr lang="ru-RU"/>
        </a:p>
      </dgm:t>
    </dgm:pt>
    <dgm:pt modelId="{B03A020D-AFF4-4AF5-834F-A66425DBE162}" type="sibTrans" cxnId="{92D3F78C-CE79-4A27-94AD-925FC0F43DAF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2" custScaleX="64416" custScaleY="22919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2" custScaleX="109611" custScaleY="24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93B7-46BE-427C-81F6-A581CA554272}" type="pres">
      <dgm:prSet presAssocID="{A9189344-2000-49F6-B2A3-DAEA661E240C}" presName="spacing" presStyleCnt="0"/>
      <dgm:spPr/>
    </dgm:pt>
    <dgm:pt modelId="{1FF493DF-996D-43E2-AB56-B6C45A7D01CB}" type="pres">
      <dgm:prSet presAssocID="{92EC60EB-2902-4C96-B78E-77921BDBDE13}" presName="linNode" presStyleCnt="0"/>
      <dgm:spPr/>
    </dgm:pt>
    <dgm:pt modelId="{6202264F-E480-46B1-A5AA-74235A632CDA}" type="pres">
      <dgm:prSet presAssocID="{92EC60EB-2902-4C96-B78E-77921BDBDE13}" presName="parentShp" presStyleLbl="node1" presStyleIdx="1" presStyleCnt="2" custScaleX="64277" custScaleY="24651" custLinFactNeighborX="-14835" custLinFactNeighborY="-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7795-232E-4F92-AB03-3DCCCC79C651}" type="pres">
      <dgm:prSet presAssocID="{92EC60EB-2902-4C96-B78E-77921BDBDE13}" presName="childShp" presStyleLbl="bgAccFollowNode1" presStyleIdx="1" presStyleCnt="2" custScaleX="107119" custScaleY="25628" custLinFactNeighborX="-3387" custLinFactNeighborY="-1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6AEC5-DB30-46FD-A8FD-9DEB29F87B75}" type="presOf" srcId="{1B55F2D5-836B-4E3E-A72E-E190F27F5A88}" destId="{B5A07795-232E-4F92-AB03-3DCCCC79C651}" srcOrd="0" destOrd="1" presId="urn:microsoft.com/office/officeart/2005/8/layout/vList6"/>
    <dgm:cxn modelId="{E9CB23F3-5756-4EED-B289-90E66A828BC6}" type="presOf" srcId="{F1FE7FDA-9577-460E-8F98-08D50DC3D558}" destId="{47FF7DF1-8476-4ABB-981C-C2984431E87A}" srcOrd="0" destOrd="0" presId="urn:microsoft.com/office/officeart/2005/8/layout/vList6"/>
    <dgm:cxn modelId="{39E51022-38CB-464D-884F-88034FC9E4CB}" type="presOf" srcId="{6238FCE8-52F0-4F71-B422-C8182102B163}" destId="{D3677647-16A4-488C-BC77-9FE87CBD81EB}" srcOrd="0" destOrd="0" presId="urn:microsoft.com/office/officeart/2005/8/layout/vList6"/>
    <dgm:cxn modelId="{A554467F-DAB6-47C8-A256-EE2379F65EBB}" type="presOf" srcId="{92EC60EB-2902-4C96-B78E-77921BDBDE13}" destId="{6202264F-E480-46B1-A5AA-74235A632CDA}" srcOrd="0" destOrd="0" presId="urn:microsoft.com/office/officeart/2005/8/layout/vList6"/>
    <dgm:cxn modelId="{72AF69EC-CEA1-4C97-ABE4-AB384113F18D}" type="presOf" srcId="{BE40914E-A44B-470D-98D7-BA5D7D5E31CE}" destId="{988437F8-D65F-4C76-8D50-D61DC7F6F2D7}" srcOrd="0" destOrd="0" presId="urn:microsoft.com/office/officeart/2005/8/layout/vList6"/>
    <dgm:cxn modelId="{92D3F78C-CE79-4A27-94AD-925FC0F43DAF}" srcId="{92EC60EB-2902-4C96-B78E-77921BDBDE13}" destId="{1B55F2D5-836B-4E3E-A72E-E190F27F5A88}" srcOrd="1" destOrd="0" parTransId="{24AC65EB-9606-4434-B8A1-8736BB398B49}" sibTransId="{B03A020D-AFF4-4AF5-834F-A66425DBE162}"/>
    <dgm:cxn modelId="{E6C6EDB5-15A9-4E3A-9C3B-B07FB616740A}" type="presOf" srcId="{E06533B6-DFFD-4081-A2C4-C299FCD0914B}" destId="{D3677647-16A4-488C-BC77-9FE87CBD81EB}" srcOrd="0" destOrd="1" presId="urn:microsoft.com/office/officeart/2005/8/layout/vList6"/>
    <dgm:cxn modelId="{F68BC46B-4F6D-425F-92B0-4A28BAA5106D}" srcId="{92EC60EB-2902-4C96-B78E-77921BDBDE13}" destId="{6B5A35F9-CFC5-423C-AC1F-165FD042C4CD}" srcOrd="0" destOrd="0" parTransId="{46ADF688-8A6E-4EEC-B89D-916400693E44}" sibTransId="{FB65DF76-64D7-419A-A805-8273E2997234}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C11192F1-F452-4679-B1CB-1D8D4303A697}" type="presOf" srcId="{6B5A35F9-CFC5-423C-AC1F-165FD042C4CD}" destId="{B5A07795-232E-4F92-AB03-3DCCCC79C651}" srcOrd="0" destOrd="0" presId="urn:microsoft.com/office/officeart/2005/8/layout/vList6"/>
    <dgm:cxn modelId="{1805B618-3941-4604-963A-ABCEE7C1C296}" srcId="{BE40914E-A44B-470D-98D7-BA5D7D5E31CE}" destId="{E06533B6-DFFD-4081-A2C4-C299FCD0914B}" srcOrd="1" destOrd="0" parTransId="{58906386-7893-4B46-ABFF-FEE3298262B7}" sibTransId="{D26DA551-0D51-46F9-97A4-07DDB1D04DCC}"/>
    <dgm:cxn modelId="{4A413458-0CCE-4E65-A6B6-FDABA13293B9}" srcId="{F1FE7FDA-9577-460E-8F98-08D50DC3D558}" destId="{92EC60EB-2902-4C96-B78E-77921BDBDE13}" srcOrd="1" destOrd="0" parTransId="{56557D36-9D50-4A51-9384-29BC97925207}" sibTransId="{7552DA54-FCD9-4FC7-B640-B5CCFB0221ED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00460888-DB11-4AEB-9CF6-C123936104D4}" type="presParOf" srcId="{47FF7DF1-8476-4ABB-981C-C2984431E87A}" destId="{B3C5116C-6E7C-44E4-81FF-F09FF0FF8EFB}" srcOrd="0" destOrd="0" presId="urn:microsoft.com/office/officeart/2005/8/layout/vList6"/>
    <dgm:cxn modelId="{EAFD8EAA-EAE3-44E5-9D1C-2C969AD59B39}" type="presParOf" srcId="{B3C5116C-6E7C-44E4-81FF-F09FF0FF8EFB}" destId="{988437F8-D65F-4C76-8D50-D61DC7F6F2D7}" srcOrd="0" destOrd="0" presId="urn:microsoft.com/office/officeart/2005/8/layout/vList6"/>
    <dgm:cxn modelId="{8DC462DD-8153-4E0D-9E3D-044C83C1E7F1}" type="presParOf" srcId="{B3C5116C-6E7C-44E4-81FF-F09FF0FF8EFB}" destId="{D3677647-16A4-488C-BC77-9FE87CBD81EB}" srcOrd="1" destOrd="0" presId="urn:microsoft.com/office/officeart/2005/8/layout/vList6"/>
    <dgm:cxn modelId="{FCB76152-3C52-4752-8713-2D08555E99F7}" type="presParOf" srcId="{47FF7DF1-8476-4ABB-981C-C2984431E87A}" destId="{F6F293B7-46BE-427C-81F6-A581CA554272}" srcOrd="1" destOrd="0" presId="urn:microsoft.com/office/officeart/2005/8/layout/vList6"/>
    <dgm:cxn modelId="{C6C44717-C28A-472B-B89D-0896DE55477A}" type="presParOf" srcId="{47FF7DF1-8476-4ABB-981C-C2984431E87A}" destId="{1FF493DF-996D-43E2-AB56-B6C45A7D01CB}" srcOrd="2" destOrd="0" presId="urn:microsoft.com/office/officeart/2005/8/layout/vList6"/>
    <dgm:cxn modelId="{08F0C58B-20B5-4B60-B80E-C2638E771C9C}" type="presParOf" srcId="{1FF493DF-996D-43E2-AB56-B6C45A7D01CB}" destId="{6202264F-E480-46B1-A5AA-74235A632CDA}" srcOrd="0" destOrd="0" presId="urn:microsoft.com/office/officeart/2005/8/layout/vList6"/>
    <dgm:cxn modelId="{593205DA-88A4-4C4F-85E0-4521AE72E7EE}" type="presParOf" srcId="{1FF493DF-996D-43E2-AB56-B6C45A7D01CB}" destId="{B5A07795-232E-4F92-AB03-3DCCCC79C651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104,0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Мероприятия по обеспечению сохранности существующей сети автомобильных дорог общего пользования местного значения 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92EC60EB-2902-4C96-B78E-77921BDBDE13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76,0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6557D36-9D50-4A51-9384-29BC97925207}" type="parTrans" cxnId="{4A413458-0CCE-4E65-A6B6-FDABA13293B9}">
      <dgm:prSet/>
      <dgm:spPr/>
      <dgm:t>
        <a:bodyPr/>
        <a:lstStyle/>
        <a:p>
          <a:endParaRPr lang="ru-RU"/>
        </a:p>
      </dgm:t>
    </dgm:pt>
    <dgm:pt modelId="{7552DA54-FCD9-4FC7-B640-B5CCFB0221ED}" type="sibTrans" cxnId="{4A413458-0CCE-4E65-A6B6-FDABA13293B9}">
      <dgm:prSet/>
      <dgm:spPr/>
      <dgm:t>
        <a:bodyPr/>
        <a:lstStyle/>
        <a:p>
          <a:endParaRPr lang="ru-RU"/>
        </a:p>
      </dgm:t>
    </dgm:pt>
    <dgm:pt modelId="{6B5A35F9-CFC5-423C-AC1F-165FD042C4CD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Капитальный ремонт, ремонт автомобильных дорог общего пользования местного значения городских округов и поселений, малых и отдаленных сел Республики Хакасия, а также на капитальный ремонт, ремонт искусственных сооружений протяженностью 100 метров и более (в том числе на разработку проектной документации)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6ADF688-8A6E-4EEC-B89D-916400693E44}" type="parTrans" cxnId="{F68BC46B-4F6D-425F-92B0-4A28BAA5106D}">
      <dgm:prSet/>
      <dgm:spPr/>
      <dgm:t>
        <a:bodyPr/>
        <a:lstStyle/>
        <a:p>
          <a:endParaRPr lang="ru-RU"/>
        </a:p>
      </dgm:t>
    </dgm:pt>
    <dgm:pt modelId="{FB65DF76-64D7-419A-A805-8273E2997234}" type="sibTrans" cxnId="{F68BC46B-4F6D-425F-92B0-4A28BAA5106D}">
      <dgm:prSet/>
      <dgm:spPr/>
      <dgm:t>
        <a:bodyPr/>
        <a:lstStyle/>
        <a:p>
          <a:endParaRPr lang="ru-RU"/>
        </a:p>
      </dgm:t>
    </dgm:pt>
    <dgm:pt modelId="{4581133F-5E33-4A27-A68E-E876E8485C44}">
      <dgm:prSet phldrT="[Текст]" custT="1"/>
      <dgm:spPr/>
      <dgm:t>
        <a:bodyPr/>
        <a:lstStyle/>
        <a:p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33 000,0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DF3D13A-B704-46A8-B917-812BCA296A10}" type="parTrans" cxnId="{6D75B5C4-BFFD-4D9D-BDA7-B8FDFC20A156}">
      <dgm:prSet/>
      <dgm:spPr/>
      <dgm:t>
        <a:bodyPr/>
        <a:lstStyle/>
        <a:p>
          <a:endParaRPr lang="ru-RU"/>
        </a:p>
      </dgm:t>
    </dgm:pt>
    <dgm:pt modelId="{4D3432C3-6C35-4CD8-8370-CB35F90934FF}" type="sibTrans" cxnId="{6D75B5C4-BFFD-4D9D-BDA7-B8FDFC20A156}">
      <dgm:prSet/>
      <dgm:spPr/>
      <dgm:t>
        <a:bodyPr/>
        <a:lstStyle/>
        <a:p>
          <a:endParaRPr lang="ru-RU"/>
        </a:p>
      </dgm:t>
    </dgm:pt>
    <dgm:pt modelId="{8C0E379B-7D70-4836-872F-721576EAC6F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Финансовое обеспечение дорожной деятельности в рамках реализации национального проекта "Безопасные и качественные автомобильные дороги</a:t>
          </a:r>
          <a:r>
            <a:rPr lang="ru-RU" sz="1900" dirty="0" smtClean="0"/>
            <a:t>"</a:t>
          </a:r>
          <a:endParaRPr lang="ru-RU" sz="1900" dirty="0"/>
        </a:p>
      </dgm:t>
    </dgm:pt>
    <dgm:pt modelId="{4091F30F-5662-4D43-802D-601BED853F7B}" type="parTrans" cxnId="{8D776FBE-9B56-465B-A11D-19C6EF813903}">
      <dgm:prSet/>
      <dgm:spPr/>
      <dgm:t>
        <a:bodyPr/>
        <a:lstStyle/>
        <a:p>
          <a:endParaRPr lang="ru-RU"/>
        </a:p>
      </dgm:t>
    </dgm:pt>
    <dgm:pt modelId="{26899764-05C1-4406-A520-DADA1272F704}" type="sibTrans" cxnId="{8D776FBE-9B56-465B-A11D-19C6EF813903}">
      <dgm:prSet/>
      <dgm:spPr/>
      <dgm:t>
        <a:bodyPr/>
        <a:lstStyle/>
        <a:p>
          <a:endParaRPr lang="ru-RU"/>
        </a:p>
      </dgm:t>
    </dgm:pt>
    <dgm:pt modelId="{8DC69E2A-C2CE-4A19-A676-711142342655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районный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B97F15D7-D8B2-44AF-A7B5-9A4C6F825410}" type="parTrans" cxnId="{0DB54A8B-D8F9-4B9B-8226-9794ED296E6E}">
      <dgm:prSet/>
      <dgm:spPr/>
      <dgm:t>
        <a:bodyPr/>
        <a:lstStyle/>
        <a:p>
          <a:endParaRPr lang="ru-RU"/>
        </a:p>
      </dgm:t>
    </dgm:pt>
    <dgm:pt modelId="{99919FE5-1AC0-482C-80FD-82D3B7639D62}" type="sibTrans" cxnId="{0DB54A8B-D8F9-4B9B-8226-9794ED296E6E}">
      <dgm:prSet/>
      <dgm:spPr/>
      <dgm:t>
        <a:bodyPr/>
        <a:lstStyle/>
        <a:p>
          <a:endParaRPr lang="ru-RU"/>
        </a:p>
      </dgm:t>
    </dgm:pt>
    <dgm:pt modelId="{26AAA7D1-2CA6-4A74-8845-A355C338C25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Федеральный бюджет, Республиканский бюджет, 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82EB654-AC4C-489F-8FA6-A5E98C988C44}" type="parTrans" cxnId="{DA3B4689-75B9-40FC-BD5F-21062256F27D}">
      <dgm:prSet/>
      <dgm:spPr/>
      <dgm:t>
        <a:bodyPr/>
        <a:lstStyle/>
        <a:p>
          <a:endParaRPr lang="ru-RU"/>
        </a:p>
      </dgm:t>
    </dgm:pt>
    <dgm:pt modelId="{5ACC6E6C-C949-4154-B9BD-95B08D647F6B}" type="sibTrans" cxnId="{DA3B4689-75B9-40FC-BD5F-21062256F27D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3" custScaleX="64416" custScaleY="58680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3" custScaleX="109611" custScaleY="5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93B7-46BE-427C-81F6-A581CA554272}" type="pres">
      <dgm:prSet presAssocID="{A9189344-2000-49F6-B2A3-DAEA661E240C}" presName="spacing" presStyleCnt="0"/>
      <dgm:spPr/>
    </dgm:pt>
    <dgm:pt modelId="{1FF493DF-996D-43E2-AB56-B6C45A7D01CB}" type="pres">
      <dgm:prSet presAssocID="{92EC60EB-2902-4C96-B78E-77921BDBDE13}" presName="linNode" presStyleCnt="0"/>
      <dgm:spPr/>
    </dgm:pt>
    <dgm:pt modelId="{6202264F-E480-46B1-A5AA-74235A632CDA}" type="pres">
      <dgm:prSet presAssocID="{92EC60EB-2902-4C96-B78E-77921BDBDE13}" presName="parentShp" presStyleLbl="node1" presStyleIdx="1" presStyleCnt="3" custScaleX="64277" custScaleY="69947" custLinFactNeighborX="-8348" custLinFactNeighborY="-9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7795-232E-4F92-AB03-3DCCCC79C651}" type="pres">
      <dgm:prSet presAssocID="{92EC60EB-2902-4C96-B78E-77921BDBDE13}" presName="childShp" presStyleLbl="bgAccFollowNode1" presStyleIdx="1" presStyleCnt="3" custScaleX="107119" custScaleY="132927" custLinFactNeighborX="-3387" custLinFactNeighborY="-1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4631F-95F3-4694-BF73-7FDE8756A452}" type="pres">
      <dgm:prSet presAssocID="{7552DA54-FCD9-4FC7-B640-B5CCFB0221ED}" presName="spacing" presStyleCnt="0"/>
      <dgm:spPr/>
    </dgm:pt>
    <dgm:pt modelId="{7EA091D1-6D02-4B2D-8E00-1FAF653ACEE7}" type="pres">
      <dgm:prSet presAssocID="{4581133F-5E33-4A27-A68E-E876E8485C44}" presName="linNode" presStyleCnt="0"/>
      <dgm:spPr/>
    </dgm:pt>
    <dgm:pt modelId="{A007CC1E-D68D-4BF7-B450-4279F3243E06}" type="pres">
      <dgm:prSet presAssocID="{4581133F-5E33-4A27-A68E-E876E8485C44}" presName="parentShp" presStyleLbl="node1" presStyleIdx="2" presStyleCnt="3" custScaleX="64277" custScaleY="74622" custLinFactNeighborX="-5634" custLinFactNeighborY="-9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D7D47-91C2-4B65-B06A-1B1818182498}" type="pres">
      <dgm:prSet presAssocID="{4581133F-5E33-4A27-A68E-E876E8485C44}" presName="childShp" presStyleLbl="bgAccFollowNode1" presStyleIdx="2" presStyleCnt="3" custScaleX="109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0A0CF-0AC0-411F-8EF0-C19383E4D3C5}" type="presOf" srcId="{92EC60EB-2902-4C96-B78E-77921BDBDE13}" destId="{6202264F-E480-46B1-A5AA-74235A632CDA}" srcOrd="0" destOrd="0" presId="urn:microsoft.com/office/officeart/2005/8/layout/vList6"/>
    <dgm:cxn modelId="{99E4C271-8AD6-467D-980C-6B4595DC7C60}" type="presOf" srcId="{4581133F-5E33-4A27-A68E-E876E8485C44}" destId="{A007CC1E-D68D-4BF7-B450-4279F3243E06}" srcOrd="0" destOrd="0" presId="urn:microsoft.com/office/officeart/2005/8/layout/vList6"/>
    <dgm:cxn modelId="{F729F3C1-A4AA-46B0-805B-E56FB4765E31}" type="presOf" srcId="{6B5A35F9-CFC5-423C-AC1F-165FD042C4CD}" destId="{B5A07795-232E-4F92-AB03-3DCCCC79C651}" srcOrd="0" destOrd="0" presId="urn:microsoft.com/office/officeart/2005/8/layout/vList6"/>
    <dgm:cxn modelId="{DA3B4689-75B9-40FC-BD5F-21062256F27D}" srcId="{4581133F-5E33-4A27-A68E-E876E8485C44}" destId="{26AAA7D1-2CA6-4A74-8845-A355C338C256}" srcOrd="1" destOrd="0" parTransId="{E82EB654-AC4C-489F-8FA6-A5E98C988C44}" sibTransId="{5ACC6E6C-C949-4154-B9BD-95B08D647F6B}"/>
    <dgm:cxn modelId="{4A31DCAA-0C9D-47F8-AF2C-6204B1D5414D}" type="presOf" srcId="{8DC69E2A-C2CE-4A19-A676-711142342655}" destId="{B5A07795-232E-4F92-AB03-3DCCCC79C651}" srcOrd="0" destOrd="1" presId="urn:microsoft.com/office/officeart/2005/8/layout/vList6"/>
    <dgm:cxn modelId="{5DBB3D42-C879-42C3-8696-97141C4970C6}" type="presOf" srcId="{6238FCE8-52F0-4F71-B422-C8182102B163}" destId="{D3677647-16A4-488C-BC77-9FE87CBD81EB}" srcOrd="0" destOrd="0" presId="urn:microsoft.com/office/officeart/2005/8/layout/vList6"/>
    <dgm:cxn modelId="{AD8F36A3-FCE4-426C-9D8F-4F046E4E1FBD}" type="presOf" srcId="{26AAA7D1-2CA6-4A74-8845-A355C338C256}" destId="{A45D7D47-91C2-4B65-B06A-1B1818182498}" srcOrd="0" destOrd="1" presId="urn:microsoft.com/office/officeart/2005/8/layout/vList6"/>
    <dgm:cxn modelId="{E9FF02B1-8160-444F-B216-8590CD3A48CB}" type="presOf" srcId="{F1FE7FDA-9577-460E-8F98-08D50DC3D558}" destId="{47FF7DF1-8476-4ABB-981C-C2984431E87A}" srcOrd="0" destOrd="0" presId="urn:microsoft.com/office/officeart/2005/8/layout/vList6"/>
    <dgm:cxn modelId="{5CEC3A20-2188-42C1-8650-1491E1B23FB1}" type="presOf" srcId="{8C0E379B-7D70-4836-872F-721576EAC6FB}" destId="{A45D7D47-91C2-4B65-B06A-1B1818182498}" srcOrd="0" destOrd="0" presId="urn:microsoft.com/office/officeart/2005/8/layout/vList6"/>
    <dgm:cxn modelId="{F68BC46B-4F6D-425F-92B0-4A28BAA5106D}" srcId="{92EC60EB-2902-4C96-B78E-77921BDBDE13}" destId="{6B5A35F9-CFC5-423C-AC1F-165FD042C4CD}" srcOrd="0" destOrd="0" parTransId="{46ADF688-8A6E-4EEC-B89D-916400693E44}" sibTransId="{FB65DF76-64D7-419A-A805-8273E2997234}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0DB54A8B-D8F9-4B9B-8226-9794ED296E6E}" srcId="{92EC60EB-2902-4C96-B78E-77921BDBDE13}" destId="{8DC69E2A-C2CE-4A19-A676-711142342655}" srcOrd="1" destOrd="0" parTransId="{B97F15D7-D8B2-44AF-A7B5-9A4C6F825410}" sibTransId="{99919FE5-1AC0-482C-80FD-82D3B7639D62}"/>
    <dgm:cxn modelId="{DDA4DF47-DDA0-4767-AD29-13D7DB6E08E7}" type="presOf" srcId="{BE40914E-A44B-470D-98D7-BA5D7D5E31CE}" destId="{988437F8-D65F-4C76-8D50-D61DC7F6F2D7}" srcOrd="0" destOrd="0" presId="urn:microsoft.com/office/officeart/2005/8/layout/vList6"/>
    <dgm:cxn modelId="{8D776FBE-9B56-465B-A11D-19C6EF813903}" srcId="{4581133F-5E33-4A27-A68E-E876E8485C44}" destId="{8C0E379B-7D70-4836-872F-721576EAC6FB}" srcOrd="0" destOrd="0" parTransId="{4091F30F-5662-4D43-802D-601BED853F7B}" sibTransId="{26899764-05C1-4406-A520-DADA1272F704}"/>
    <dgm:cxn modelId="{6D75B5C4-BFFD-4D9D-BDA7-B8FDFC20A156}" srcId="{F1FE7FDA-9577-460E-8F98-08D50DC3D558}" destId="{4581133F-5E33-4A27-A68E-E876E8485C44}" srcOrd="2" destOrd="0" parTransId="{3DF3D13A-B704-46A8-B917-812BCA296A10}" sibTransId="{4D3432C3-6C35-4CD8-8370-CB35F90934FF}"/>
    <dgm:cxn modelId="{4A413458-0CCE-4E65-A6B6-FDABA13293B9}" srcId="{F1FE7FDA-9577-460E-8F98-08D50DC3D558}" destId="{92EC60EB-2902-4C96-B78E-77921BDBDE13}" srcOrd="1" destOrd="0" parTransId="{56557D36-9D50-4A51-9384-29BC97925207}" sibTransId="{7552DA54-FCD9-4FC7-B640-B5CCFB0221ED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BC0BE436-CB67-4204-8752-567397E8FF8A}" type="presParOf" srcId="{47FF7DF1-8476-4ABB-981C-C2984431E87A}" destId="{B3C5116C-6E7C-44E4-81FF-F09FF0FF8EFB}" srcOrd="0" destOrd="0" presId="urn:microsoft.com/office/officeart/2005/8/layout/vList6"/>
    <dgm:cxn modelId="{DB711984-5376-4E75-AA74-7C723352A0F9}" type="presParOf" srcId="{B3C5116C-6E7C-44E4-81FF-F09FF0FF8EFB}" destId="{988437F8-D65F-4C76-8D50-D61DC7F6F2D7}" srcOrd="0" destOrd="0" presId="urn:microsoft.com/office/officeart/2005/8/layout/vList6"/>
    <dgm:cxn modelId="{D35DF54C-85F3-4EB8-8442-6A90D35E29F2}" type="presParOf" srcId="{B3C5116C-6E7C-44E4-81FF-F09FF0FF8EFB}" destId="{D3677647-16A4-488C-BC77-9FE87CBD81EB}" srcOrd="1" destOrd="0" presId="urn:microsoft.com/office/officeart/2005/8/layout/vList6"/>
    <dgm:cxn modelId="{7F7A170F-5A08-4251-859A-EF353049B654}" type="presParOf" srcId="{47FF7DF1-8476-4ABB-981C-C2984431E87A}" destId="{F6F293B7-46BE-427C-81F6-A581CA554272}" srcOrd="1" destOrd="0" presId="urn:microsoft.com/office/officeart/2005/8/layout/vList6"/>
    <dgm:cxn modelId="{C4CED9D4-F297-43F7-B4D3-B87EC2693C3C}" type="presParOf" srcId="{47FF7DF1-8476-4ABB-981C-C2984431E87A}" destId="{1FF493DF-996D-43E2-AB56-B6C45A7D01CB}" srcOrd="2" destOrd="0" presId="urn:microsoft.com/office/officeart/2005/8/layout/vList6"/>
    <dgm:cxn modelId="{C6916BFA-F893-40F1-81AF-5A21C970AE8C}" type="presParOf" srcId="{1FF493DF-996D-43E2-AB56-B6C45A7D01CB}" destId="{6202264F-E480-46B1-A5AA-74235A632CDA}" srcOrd="0" destOrd="0" presId="urn:microsoft.com/office/officeart/2005/8/layout/vList6"/>
    <dgm:cxn modelId="{A3D1DC58-8B58-4ABA-873A-71C88C5704BF}" type="presParOf" srcId="{1FF493DF-996D-43E2-AB56-B6C45A7D01CB}" destId="{B5A07795-232E-4F92-AB03-3DCCCC79C651}" srcOrd="1" destOrd="0" presId="urn:microsoft.com/office/officeart/2005/8/layout/vList6"/>
    <dgm:cxn modelId="{618FABE1-E658-44EB-A25D-400F4BE956AC}" type="presParOf" srcId="{47FF7DF1-8476-4ABB-981C-C2984431E87A}" destId="{FBF4631F-95F3-4694-BF73-7FDE8756A452}" srcOrd="3" destOrd="0" presId="urn:microsoft.com/office/officeart/2005/8/layout/vList6"/>
    <dgm:cxn modelId="{57D572F7-7660-4ACA-B036-1BF120BD66F8}" type="presParOf" srcId="{47FF7DF1-8476-4ABB-981C-C2984431E87A}" destId="{7EA091D1-6D02-4B2D-8E00-1FAF653ACEE7}" srcOrd="4" destOrd="0" presId="urn:microsoft.com/office/officeart/2005/8/layout/vList6"/>
    <dgm:cxn modelId="{E1EC68EB-BDC8-4CA1-8837-B7C3B14D94BC}" type="presParOf" srcId="{7EA091D1-6D02-4B2D-8E00-1FAF653ACEE7}" destId="{A007CC1E-D68D-4BF7-B450-4279F3243E06}" srcOrd="0" destOrd="0" presId="urn:microsoft.com/office/officeart/2005/8/layout/vList6"/>
    <dgm:cxn modelId="{E431F69C-C443-49B0-9E41-BA3B644E1EE8}" type="presParOf" srcId="{7EA091D1-6D02-4B2D-8E00-1FAF653ACEE7}" destId="{A45D7D47-91C2-4B65-B06A-1B1818182498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4,7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Проведение капитального ремонта муниципального жилья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92EC60EB-2902-4C96-B78E-77921BDBDE13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789,5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6557D36-9D50-4A51-9384-29BC97925207}" type="parTrans" cxnId="{4A413458-0CCE-4E65-A6B6-FDABA13293B9}">
      <dgm:prSet/>
      <dgm:spPr/>
      <dgm:t>
        <a:bodyPr/>
        <a:lstStyle/>
        <a:p>
          <a:endParaRPr lang="ru-RU"/>
        </a:p>
      </dgm:t>
    </dgm:pt>
    <dgm:pt modelId="{7552DA54-FCD9-4FC7-B640-B5CCFB0221ED}" type="sibTrans" cxnId="{4A413458-0CCE-4E65-A6B6-FDABA13293B9}">
      <dgm:prSet/>
      <dgm:spPr/>
      <dgm:t>
        <a:bodyPr/>
        <a:lstStyle/>
        <a:p>
          <a:endParaRPr lang="ru-RU"/>
        </a:p>
      </dgm:t>
    </dgm:pt>
    <dgm:pt modelId="{6B5A35F9-CFC5-423C-AC1F-165FD042C4CD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Мероприятия по организации уличного освещения населенных пунктов муниципальных образований поселений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6ADF688-8A6E-4EEC-B89D-916400693E44}" type="parTrans" cxnId="{F68BC46B-4F6D-425F-92B0-4A28BAA5106D}">
      <dgm:prSet/>
      <dgm:spPr/>
      <dgm:t>
        <a:bodyPr/>
        <a:lstStyle/>
        <a:p>
          <a:endParaRPr lang="ru-RU"/>
        </a:p>
      </dgm:t>
    </dgm:pt>
    <dgm:pt modelId="{FB65DF76-64D7-419A-A805-8273E2997234}" type="sibTrans" cxnId="{F68BC46B-4F6D-425F-92B0-4A28BAA5106D}">
      <dgm:prSet/>
      <dgm:spPr/>
      <dgm:t>
        <a:bodyPr/>
        <a:lstStyle/>
        <a:p>
          <a:endParaRPr lang="ru-RU"/>
        </a:p>
      </dgm:t>
    </dgm:pt>
    <dgm:pt modelId="{4581133F-5E33-4A27-A68E-E876E8485C44}">
      <dgm:prSet phldrT="[Текст]" custT="1"/>
      <dgm:spPr/>
      <dgm:t>
        <a:bodyPr/>
        <a:lstStyle/>
        <a:p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218,0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DF3D13A-B704-46A8-B917-812BCA296A10}" type="parTrans" cxnId="{6D75B5C4-BFFD-4D9D-BDA7-B8FDFC20A156}">
      <dgm:prSet/>
      <dgm:spPr/>
      <dgm:t>
        <a:bodyPr/>
        <a:lstStyle/>
        <a:p>
          <a:endParaRPr lang="ru-RU"/>
        </a:p>
      </dgm:t>
    </dgm:pt>
    <dgm:pt modelId="{4D3432C3-6C35-4CD8-8370-CB35F90934FF}" type="sibTrans" cxnId="{6D75B5C4-BFFD-4D9D-BDA7-B8FDFC20A156}">
      <dgm:prSet/>
      <dgm:spPr/>
      <dgm:t>
        <a:bodyPr/>
        <a:lstStyle/>
        <a:p>
          <a:endParaRPr lang="ru-RU"/>
        </a:p>
      </dgm:t>
    </dgm:pt>
    <dgm:pt modelId="{8C0E379B-7D70-4836-872F-721576EAC6F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Прочие мероприятия по благоустройству поселений</a:t>
          </a:r>
          <a:endParaRPr lang="ru-RU" sz="1900" dirty="0"/>
        </a:p>
      </dgm:t>
    </dgm:pt>
    <dgm:pt modelId="{4091F30F-5662-4D43-802D-601BED853F7B}" type="parTrans" cxnId="{8D776FBE-9B56-465B-A11D-19C6EF813903}">
      <dgm:prSet/>
      <dgm:spPr/>
      <dgm:t>
        <a:bodyPr/>
        <a:lstStyle/>
        <a:p>
          <a:endParaRPr lang="ru-RU"/>
        </a:p>
      </dgm:t>
    </dgm:pt>
    <dgm:pt modelId="{26899764-05C1-4406-A520-DADA1272F704}" type="sibTrans" cxnId="{8D776FBE-9B56-465B-A11D-19C6EF813903}">
      <dgm:prSet/>
      <dgm:spPr/>
      <dgm:t>
        <a:bodyPr/>
        <a:lstStyle/>
        <a:p>
          <a:endParaRPr lang="ru-RU"/>
        </a:p>
      </dgm:t>
    </dgm:pt>
    <dgm:pt modelId="{8DC69E2A-C2CE-4A19-A676-711142342655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B97F15D7-D8B2-44AF-A7B5-9A4C6F825410}" type="parTrans" cxnId="{0DB54A8B-D8F9-4B9B-8226-9794ED296E6E}">
      <dgm:prSet/>
      <dgm:spPr/>
      <dgm:t>
        <a:bodyPr/>
        <a:lstStyle/>
        <a:p>
          <a:endParaRPr lang="ru-RU"/>
        </a:p>
      </dgm:t>
    </dgm:pt>
    <dgm:pt modelId="{99919FE5-1AC0-482C-80FD-82D3B7639D62}" type="sibTrans" cxnId="{0DB54A8B-D8F9-4B9B-8226-9794ED296E6E}">
      <dgm:prSet/>
      <dgm:spPr/>
      <dgm:t>
        <a:bodyPr/>
        <a:lstStyle/>
        <a:p>
          <a:endParaRPr lang="ru-RU"/>
        </a:p>
      </dgm:t>
    </dgm:pt>
    <dgm:pt modelId="{26AAA7D1-2CA6-4A74-8845-A355C338C25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82EB654-AC4C-489F-8FA6-A5E98C988C44}" type="parTrans" cxnId="{DA3B4689-75B9-40FC-BD5F-21062256F27D}">
      <dgm:prSet/>
      <dgm:spPr/>
      <dgm:t>
        <a:bodyPr/>
        <a:lstStyle/>
        <a:p>
          <a:endParaRPr lang="ru-RU"/>
        </a:p>
      </dgm:t>
    </dgm:pt>
    <dgm:pt modelId="{5ACC6E6C-C949-4154-B9BD-95B08D647F6B}" type="sibTrans" cxnId="{DA3B4689-75B9-40FC-BD5F-21062256F27D}">
      <dgm:prSet/>
      <dgm:spPr/>
      <dgm:t>
        <a:bodyPr/>
        <a:lstStyle/>
        <a:p>
          <a:endParaRPr lang="ru-RU"/>
        </a:p>
      </dgm:t>
    </dgm:pt>
    <dgm:pt modelId="{B4779376-703F-46B9-AF85-FB4E3D832D1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1CA3470-A131-4D55-97A8-3F99665651F6}" type="parTrans" cxnId="{6CD8FAAA-FE06-4856-88DD-4BA6731E79C7}">
      <dgm:prSet/>
      <dgm:spPr/>
      <dgm:t>
        <a:bodyPr/>
        <a:lstStyle/>
        <a:p>
          <a:endParaRPr lang="ru-RU"/>
        </a:p>
      </dgm:t>
    </dgm:pt>
    <dgm:pt modelId="{C89A0F48-064D-4BF8-AB96-429D42F16998}" type="sibTrans" cxnId="{6CD8FAAA-FE06-4856-88DD-4BA6731E79C7}">
      <dgm:prSet/>
      <dgm:spPr/>
      <dgm:t>
        <a:bodyPr/>
        <a:lstStyle/>
        <a:p>
          <a:endParaRPr lang="ru-RU"/>
        </a:p>
      </dgm:t>
    </dgm:pt>
    <dgm:pt modelId="{D7DDB9DA-2DB2-4098-BFC1-4D9666B30409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15,0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551CD60-5B31-4EB5-8C2A-A4F6EAE6E639}" type="parTrans" cxnId="{06472493-B612-4F62-AA53-BA55BF4BFEBA}">
      <dgm:prSet/>
      <dgm:spPr/>
      <dgm:t>
        <a:bodyPr/>
        <a:lstStyle/>
        <a:p>
          <a:endParaRPr lang="ru-RU"/>
        </a:p>
      </dgm:t>
    </dgm:pt>
    <dgm:pt modelId="{E7D96E59-6FC8-4017-B8DE-0A10D1C73E64}" type="sibTrans" cxnId="{06472493-B612-4F62-AA53-BA55BF4BFEBA}">
      <dgm:prSet/>
      <dgm:spPr/>
      <dgm:t>
        <a:bodyPr/>
        <a:lstStyle/>
        <a:p>
          <a:endParaRPr lang="ru-RU"/>
        </a:p>
      </dgm:t>
    </dgm:pt>
    <dgm:pt modelId="{550B5879-3FDD-4F55-9741-931D93C939C2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Природоохранные мероприятия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D0E4173D-185C-4696-94B3-801D10888479}" type="parTrans" cxnId="{FD481411-E286-4AA9-B93B-C09BEC57F4CC}">
      <dgm:prSet/>
      <dgm:spPr/>
      <dgm:t>
        <a:bodyPr/>
        <a:lstStyle/>
        <a:p>
          <a:endParaRPr lang="ru-RU"/>
        </a:p>
      </dgm:t>
    </dgm:pt>
    <dgm:pt modelId="{385E05F6-AC78-45C3-A2E7-AD7016C87688}" type="sibTrans" cxnId="{FD481411-E286-4AA9-B93B-C09BEC57F4CC}">
      <dgm:prSet/>
      <dgm:spPr/>
      <dgm:t>
        <a:bodyPr/>
        <a:lstStyle/>
        <a:p>
          <a:endParaRPr lang="ru-RU"/>
        </a:p>
      </dgm:t>
    </dgm:pt>
    <dgm:pt modelId="{0067D7C2-F4C2-4815-9740-B9009EBD0FC1}">
      <dgm:prSet custT="1"/>
      <dgm:spPr/>
      <dgm:t>
        <a:bodyPr/>
        <a:lstStyle/>
        <a:p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689C2B8C-C163-4320-9419-58A7472B021C}" type="parTrans" cxnId="{D6A6F44F-2AAC-4814-8F4A-040498F95B5F}">
      <dgm:prSet/>
      <dgm:spPr/>
      <dgm:t>
        <a:bodyPr/>
        <a:lstStyle/>
        <a:p>
          <a:endParaRPr lang="ru-RU"/>
        </a:p>
      </dgm:t>
    </dgm:pt>
    <dgm:pt modelId="{996C273E-B9DE-4466-A0EF-FCEFF7084F9A}" type="sibTrans" cxnId="{D6A6F44F-2AAC-4814-8F4A-040498F95B5F}">
      <dgm:prSet/>
      <dgm:spPr/>
      <dgm:t>
        <a:bodyPr/>
        <a:lstStyle/>
        <a:p>
          <a:endParaRPr lang="ru-RU"/>
        </a:p>
      </dgm:t>
    </dgm:pt>
    <dgm:pt modelId="{263D4499-FEA5-4EE8-8BFC-2873B212EC34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BDD3DDAA-BCA9-4A02-AF02-97395F72B165}" type="parTrans" cxnId="{1155C004-4596-4D2D-8002-88DE1AE678FC}">
      <dgm:prSet/>
      <dgm:spPr/>
      <dgm:t>
        <a:bodyPr/>
        <a:lstStyle/>
        <a:p>
          <a:endParaRPr lang="ru-RU"/>
        </a:p>
      </dgm:t>
    </dgm:pt>
    <dgm:pt modelId="{DC786E0F-CBEF-46BC-B05B-85FA10A9E7F6}" type="sibTrans" cxnId="{1155C004-4596-4D2D-8002-88DE1AE678FC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4" custScaleX="64416" custScaleY="14025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4" custScaleX="109611" custScaleY="15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93B7-46BE-427C-81F6-A581CA554272}" type="pres">
      <dgm:prSet presAssocID="{A9189344-2000-49F6-B2A3-DAEA661E240C}" presName="spacing" presStyleCnt="0"/>
      <dgm:spPr/>
    </dgm:pt>
    <dgm:pt modelId="{1FF493DF-996D-43E2-AB56-B6C45A7D01CB}" type="pres">
      <dgm:prSet presAssocID="{92EC60EB-2902-4C96-B78E-77921BDBDE13}" presName="linNode" presStyleCnt="0"/>
      <dgm:spPr/>
    </dgm:pt>
    <dgm:pt modelId="{6202264F-E480-46B1-A5AA-74235A632CDA}" type="pres">
      <dgm:prSet presAssocID="{92EC60EB-2902-4C96-B78E-77921BDBDE13}" presName="parentShp" presStyleLbl="node1" presStyleIdx="1" presStyleCnt="4" custScaleX="64277" custScaleY="15488" custLinFactNeighborX="-8348" custLinFactNeighborY="-9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7795-232E-4F92-AB03-3DCCCC79C651}" type="pres">
      <dgm:prSet presAssocID="{92EC60EB-2902-4C96-B78E-77921BDBDE13}" presName="childShp" presStyleLbl="bgAccFollowNode1" presStyleIdx="1" presStyleCnt="4" custScaleX="107119" custScaleY="22153" custLinFactNeighborX="-3387" custLinFactNeighborY="-1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4631F-95F3-4694-BF73-7FDE8756A452}" type="pres">
      <dgm:prSet presAssocID="{7552DA54-FCD9-4FC7-B640-B5CCFB0221ED}" presName="spacing" presStyleCnt="0"/>
      <dgm:spPr/>
    </dgm:pt>
    <dgm:pt modelId="{7EA091D1-6D02-4B2D-8E00-1FAF653ACEE7}" type="pres">
      <dgm:prSet presAssocID="{4581133F-5E33-4A27-A68E-E876E8485C44}" presName="linNode" presStyleCnt="0"/>
      <dgm:spPr/>
    </dgm:pt>
    <dgm:pt modelId="{A007CC1E-D68D-4BF7-B450-4279F3243E06}" type="pres">
      <dgm:prSet presAssocID="{4581133F-5E33-4A27-A68E-E876E8485C44}" presName="parentShp" presStyleLbl="node1" presStyleIdx="2" presStyleCnt="4" custScaleX="64277" custScaleY="14236" custLinFactNeighborX="-5634" custLinFactNeighborY="-22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D7D47-91C2-4B65-B06A-1B1818182498}" type="pres">
      <dgm:prSet presAssocID="{4581133F-5E33-4A27-A68E-E876E8485C44}" presName="childShp" presStyleLbl="bgAccFollowNode1" presStyleIdx="2" presStyleCnt="4" custScaleX="112549" custScaleY="15919" custLinFactNeighborX="2273" custLinFactNeighborY="-22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378BD-7D93-4A4F-B4A6-8F0C4E6C3E9D}" type="pres">
      <dgm:prSet presAssocID="{4D3432C3-6C35-4CD8-8370-CB35F90934FF}" presName="spacing" presStyleCnt="0"/>
      <dgm:spPr/>
    </dgm:pt>
    <dgm:pt modelId="{82542CD8-3DEF-4548-A78A-2DF09CABD8DB}" type="pres">
      <dgm:prSet presAssocID="{D7DDB9DA-2DB2-4098-BFC1-4D9666B30409}" presName="linNode" presStyleCnt="0"/>
      <dgm:spPr/>
    </dgm:pt>
    <dgm:pt modelId="{3771CA36-0C11-44B1-A9E2-EBB595C0C7D0}" type="pres">
      <dgm:prSet presAssocID="{D7DDB9DA-2DB2-4098-BFC1-4D9666B30409}" presName="parentShp" presStyleLbl="node1" presStyleIdx="3" presStyleCnt="4" custScaleX="64277" custScaleY="14236" custLinFactNeighborX="-10393" custLinFactNeighborY="-31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01873-B866-4D7F-8A0A-06E9CBF141FB}" type="pres">
      <dgm:prSet presAssocID="{D7DDB9DA-2DB2-4098-BFC1-4D9666B30409}" presName="childShp" presStyleLbl="bgAccFollowNode1" presStyleIdx="3" presStyleCnt="4" custScaleX="103030" custScaleY="21029" custLinFactNeighborX="-4866" custLinFactNeighborY="-31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556A4D-143A-4825-B59B-EB049CCD48EA}" type="presOf" srcId="{92EC60EB-2902-4C96-B78E-77921BDBDE13}" destId="{6202264F-E480-46B1-A5AA-74235A632CDA}" srcOrd="0" destOrd="0" presId="urn:microsoft.com/office/officeart/2005/8/layout/vList6"/>
    <dgm:cxn modelId="{6CD8FAAA-FE06-4856-88DD-4BA6731E79C7}" srcId="{BE40914E-A44B-470D-98D7-BA5D7D5E31CE}" destId="{B4779376-703F-46B9-AF85-FB4E3D832D1B}" srcOrd="1" destOrd="0" parTransId="{F1CA3470-A131-4D55-97A8-3F99665651F6}" sibTransId="{C89A0F48-064D-4BF8-AB96-429D42F16998}"/>
    <dgm:cxn modelId="{31ACE7D4-F142-40EB-8551-33B538A283F8}" type="presOf" srcId="{6B5A35F9-CFC5-423C-AC1F-165FD042C4CD}" destId="{B5A07795-232E-4F92-AB03-3DCCCC79C651}" srcOrd="0" destOrd="0" presId="urn:microsoft.com/office/officeart/2005/8/layout/vList6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4A413458-0CCE-4E65-A6B6-FDABA13293B9}" srcId="{F1FE7FDA-9577-460E-8F98-08D50DC3D558}" destId="{92EC60EB-2902-4C96-B78E-77921BDBDE13}" srcOrd="1" destOrd="0" parTransId="{56557D36-9D50-4A51-9384-29BC97925207}" sibTransId="{7552DA54-FCD9-4FC7-B640-B5CCFB0221ED}"/>
    <dgm:cxn modelId="{2EFFE7CE-B145-48A3-84B0-9E249362A945}" type="presOf" srcId="{8C0E379B-7D70-4836-872F-721576EAC6FB}" destId="{A45D7D47-91C2-4B65-B06A-1B1818182498}" srcOrd="0" destOrd="0" presId="urn:microsoft.com/office/officeart/2005/8/layout/vList6"/>
    <dgm:cxn modelId="{1409F75F-4919-4208-9901-5CE559987610}" type="presOf" srcId="{8DC69E2A-C2CE-4A19-A676-711142342655}" destId="{B5A07795-232E-4F92-AB03-3DCCCC79C651}" srcOrd="0" destOrd="1" presId="urn:microsoft.com/office/officeart/2005/8/layout/vList6"/>
    <dgm:cxn modelId="{46EFEE2B-4C9C-43AE-B8B0-E1D7D370FC16}" type="presOf" srcId="{BE40914E-A44B-470D-98D7-BA5D7D5E31CE}" destId="{988437F8-D65F-4C76-8D50-D61DC7F6F2D7}" srcOrd="0" destOrd="0" presId="urn:microsoft.com/office/officeart/2005/8/layout/vList6"/>
    <dgm:cxn modelId="{F182E658-B55E-447E-9450-34AFC0CA32B7}" type="presOf" srcId="{550B5879-3FDD-4F55-9741-931D93C939C2}" destId="{BB601873-B866-4D7F-8A0A-06E9CBF141FB}" srcOrd="0" destOrd="1" presId="urn:microsoft.com/office/officeart/2005/8/layout/vList6"/>
    <dgm:cxn modelId="{DA3B4689-75B9-40FC-BD5F-21062256F27D}" srcId="{4581133F-5E33-4A27-A68E-E876E8485C44}" destId="{26AAA7D1-2CA6-4A74-8845-A355C338C256}" srcOrd="1" destOrd="0" parTransId="{E82EB654-AC4C-489F-8FA6-A5E98C988C44}" sibTransId="{5ACC6E6C-C949-4154-B9BD-95B08D647F6B}"/>
    <dgm:cxn modelId="{F68BC46B-4F6D-425F-92B0-4A28BAA5106D}" srcId="{92EC60EB-2902-4C96-B78E-77921BDBDE13}" destId="{6B5A35F9-CFC5-423C-AC1F-165FD042C4CD}" srcOrd="0" destOrd="0" parTransId="{46ADF688-8A6E-4EEC-B89D-916400693E44}" sibTransId="{FB65DF76-64D7-419A-A805-8273E2997234}"/>
    <dgm:cxn modelId="{5A7952FF-6B57-4A01-9D89-E920BF659136}" type="presOf" srcId="{D7DDB9DA-2DB2-4098-BFC1-4D9666B30409}" destId="{3771CA36-0C11-44B1-A9E2-EBB595C0C7D0}" srcOrd="0" destOrd="0" presId="urn:microsoft.com/office/officeart/2005/8/layout/vList6"/>
    <dgm:cxn modelId="{44224F1F-2DA3-4D51-B57E-E649956F5200}" type="presOf" srcId="{263D4499-FEA5-4EE8-8BFC-2873B212EC34}" destId="{BB601873-B866-4D7F-8A0A-06E9CBF141FB}" srcOrd="0" destOrd="2" presId="urn:microsoft.com/office/officeart/2005/8/layout/vList6"/>
    <dgm:cxn modelId="{3327D115-313D-45E3-8141-3F98E46768C7}" type="presOf" srcId="{4581133F-5E33-4A27-A68E-E876E8485C44}" destId="{A007CC1E-D68D-4BF7-B450-4279F3243E06}" srcOrd="0" destOrd="0" presId="urn:microsoft.com/office/officeart/2005/8/layout/vList6"/>
    <dgm:cxn modelId="{F4CC18CB-1098-4877-ACDC-D7DD268F9FF4}" type="presOf" srcId="{26AAA7D1-2CA6-4A74-8845-A355C338C256}" destId="{A45D7D47-91C2-4B65-B06A-1B1818182498}" srcOrd="0" destOrd="1" presId="urn:microsoft.com/office/officeart/2005/8/layout/vList6"/>
    <dgm:cxn modelId="{FD481411-E286-4AA9-B93B-C09BEC57F4CC}" srcId="{D7DDB9DA-2DB2-4098-BFC1-4D9666B30409}" destId="{550B5879-3FDD-4F55-9741-931D93C939C2}" srcOrd="1" destOrd="0" parTransId="{D0E4173D-185C-4696-94B3-801D10888479}" sibTransId="{385E05F6-AC78-45C3-A2E7-AD7016C87688}"/>
    <dgm:cxn modelId="{F956FDCF-302C-4A90-A7D3-08ACEB10B017}" type="presOf" srcId="{0067D7C2-F4C2-4815-9740-B9009EBD0FC1}" destId="{BB601873-B866-4D7F-8A0A-06E9CBF141FB}" srcOrd="0" destOrd="0" presId="urn:microsoft.com/office/officeart/2005/8/layout/vList6"/>
    <dgm:cxn modelId="{A2018D44-B5E2-4D79-BF55-771102FFF524}" type="presOf" srcId="{6238FCE8-52F0-4F71-B422-C8182102B163}" destId="{D3677647-16A4-488C-BC77-9FE87CBD81EB}" srcOrd="0" destOrd="0" presId="urn:microsoft.com/office/officeart/2005/8/layout/vList6"/>
    <dgm:cxn modelId="{D6A6F44F-2AAC-4814-8F4A-040498F95B5F}" srcId="{D7DDB9DA-2DB2-4098-BFC1-4D9666B30409}" destId="{0067D7C2-F4C2-4815-9740-B9009EBD0FC1}" srcOrd="0" destOrd="0" parTransId="{689C2B8C-C163-4320-9419-58A7472B021C}" sibTransId="{996C273E-B9DE-4466-A0EF-FCEFF7084F9A}"/>
    <dgm:cxn modelId="{6D75B5C4-BFFD-4D9D-BDA7-B8FDFC20A156}" srcId="{F1FE7FDA-9577-460E-8F98-08D50DC3D558}" destId="{4581133F-5E33-4A27-A68E-E876E8485C44}" srcOrd="2" destOrd="0" parTransId="{3DF3D13A-B704-46A8-B917-812BCA296A10}" sibTransId="{4D3432C3-6C35-4CD8-8370-CB35F90934FF}"/>
    <dgm:cxn modelId="{FE489D4B-272D-45BC-ABBE-CFCE24428EE3}" type="presOf" srcId="{B4779376-703F-46B9-AF85-FB4E3D832D1B}" destId="{D3677647-16A4-488C-BC77-9FE87CBD81EB}" srcOrd="0" destOrd="1" presId="urn:microsoft.com/office/officeart/2005/8/layout/vList6"/>
    <dgm:cxn modelId="{1155C004-4596-4D2D-8002-88DE1AE678FC}" srcId="{D7DDB9DA-2DB2-4098-BFC1-4D9666B30409}" destId="{263D4499-FEA5-4EE8-8BFC-2873B212EC34}" srcOrd="2" destOrd="0" parTransId="{BDD3DDAA-BCA9-4A02-AF02-97395F72B165}" sibTransId="{DC786E0F-CBEF-46BC-B05B-85FA10A9E7F6}"/>
    <dgm:cxn modelId="{06472493-B612-4F62-AA53-BA55BF4BFEBA}" srcId="{F1FE7FDA-9577-460E-8F98-08D50DC3D558}" destId="{D7DDB9DA-2DB2-4098-BFC1-4D9666B30409}" srcOrd="3" destOrd="0" parTransId="{4551CD60-5B31-4EB5-8C2A-A4F6EAE6E639}" sibTransId="{E7D96E59-6FC8-4017-B8DE-0A10D1C73E64}"/>
    <dgm:cxn modelId="{216D0313-53EE-46BC-94E4-3B7ACEB14977}" type="presOf" srcId="{F1FE7FDA-9577-460E-8F98-08D50DC3D558}" destId="{47FF7DF1-8476-4ABB-981C-C2984431E87A}" srcOrd="0" destOrd="0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0DB54A8B-D8F9-4B9B-8226-9794ED296E6E}" srcId="{92EC60EB-2902-4C96-B78E-77921BDBDE13}" destId="{8DC69E2A-C2CE-4A19-A676-711142342655}" srcOrd="1" destOrd="0" parTransId="{B97F15D7-D8B2-44AF-A7B5-9A4C6F825410}" sibTransId="{99919FE5-1AC0-482C-80FD-82D3B7639D62}"/>
    <dgm:cxn modelId="{8D776FBE-9B56-465B-A11D-19C6EF813903}" srcId="{4581133F-5E33-4A27-A68E-E876E8485C44}" destId="{8C0E379B-7D70-4836-872F-721576EAC6FB}" srcOrd="0" destOrd="0" parTransId="{4091F30F-5662-4D43-802D-601BED853F7B}" sibTransId="{26899764-05C1-4406-A520-DADA1272F704}"/>
    <dgm:cxn modelId="{901A4B47-9418-4F04-B43F-B3A8337AC9FF}" type="presParOf" srcId="{47FF7DF1-8476-4ABB-981C-C2984431E87A}" destId="{B3C5116C-6E7C-44E4-81FF-F09FF0FF8EFB}" srcOrd="0" destOrd="0" presId="urn:microsoft.com/office/officeart/2005/8/layout/vList6"/>
    <dgm:cxn modelId="{21A67AEF-B7DF-44C9-B211-3B5F685E52F6}" type="presParOf" srcId="{B3C5116C-6E7C-44E4-81FF-F09FF0FF8EFB}" destId="{988437F8-D65F-4C76-8D50-D61DC7F6F2D7}" srcOrd="0" destOrd="0" presId="urn:microsoft.com/office/officeart/2005/8/layout/vList6"/>
    <dgm:cxn modelId="{BDE48767-8576-4DB3-A8A2-B27FFA81CF6E}" type="presParOf" srcId="{B3C5116C-6E7C-44E4-81FF-F09FF0FF8EFB}" destId="{D3677647-16A4-488C-BC77-9FE87CBD81EB}" srcOrd="1" destOrd="0" presId="urn:microsoft.com/office/officeart/2005/8/layout/vList6"/>
    <dgm:cxn modelId="{92039043-697A-483C-BB33-5DC5B6D57AC4}" type="presParOf" srcId="{47FF7DF1-8476-4ABB-981C-C2984431E87A}" destId="{F6F293B7-46BE-427C-81F6-A581CA554272}" srcOrd="1" destOrd="0" presId="urn:microsoft.com/office/officeart/2005/8/layout/vList6"/>
    <dgm:cxn modelId="{995746B7-737E-40B4-8AE0-DC7978894220}" type="presParOf" srcId="{47FF7DF1-8476-4ABB-981C-C2984431E87A}" destId="{1FF493DF-996D-43E2-AB56-B6C45A7D01CB}" srcOrd="2" destOrd="0" presId="urn:microsoft.com/office/officeart/2005/8/layout/vList6"/>
    <dgm:cxn modelId="{AF5E4A15-770D-4D8C-9495-D09AFD05B4CA}" type="presParOf" srcId="{1FF493DF-996D-43E2-AB56-B6C45A7D01CB}" destId="{6202264F-E480-46B1-A5AA-74235A632CDA}" srcOrd="0" destOrd="0" presId="urn:microsoft.com/office/officeart/2005/8/layout/vList6"/>
    <dgm:cxn modelId="{FB672277-A2F5-47BB-993C-171D6F92C23A}" type="presParOf" srcId="{1FF493DF-996D-43E2-AB56-B6C45A7D01CB}" destId="{B5A07795-232E-4F92-AB03-3DCCCC79C651}" srcOrd="1" destOrd="0" presId="urn:microsoft.com/office/officeart/2005/8/layout/vList6"/>
    <dgm:cxn modelId="{D4057D0C-1FBF-46F7-93CB-AF0928D36D4C}" type="presParOf" srcId="{47FF7DF1-8476-4ABB-981C-C2984431E87A}" destId="{FBF4631F-95F3-4694-BF73-7FDE8756A452}" srcOrd="3" destOrd="0" presId="urn:microsoft.com/office/officeart/2005/8/layout/vList6"/>
    <dgm:cxn modelId="{C2B96F44-E036-4602-ADA5-A602A1991A6E}" type="presParOf" srcId="{47FF7DF1-8476-4ABB-981C-C2984431E87A}" destId="{7EA091D1-6D02-4B2D-8E00-1FAF653ACEE7}" srcOrd="4" destOrd="0" presId="urn:microsoft.com/office/officeart/2005/8/layout/vList6"/>
    <dgm:cxn modelId="{D5782EBB-BBA5-413D-ADFA-9690FBC4D9DF}" type="presParOf" srcId="{7EA091D1-6D02-4B2D-8E00-1FAF653ACEE7}" destId="{A007CC1E-D68D-4BF7-B450-4279F3243E06}" srcOrd="0" destOrd="0" presId="urn:microsoft.com/office/officeart/2005/8/layout/vList6"/>
    <dgm:cxn modelId="{D1887695-617D-41FC-9A18-00562ECF2B98}" type="presParOf" srcId="{7EA091D1-6D02-4B2D-8E00-1FAF653ACEE7}" destId="{A45D7D47-91C2-4B65-B06A-1B1818182498}" srcOrd="1" destOrd="0" presId="urn:microsoft.com/office/officeart/2005/8/layout/vList6"/>
    <dgm:cxn modelId="{4084EDFD-D2B1-48EF-BC8E-94A317CC6742}" type="presParOf" srcId="{47FF7DF1-8476-4ABB-981C-C2984431E87A}" destId="{C94378BD-7D93-4A4F-B4A6-8F0C4E6C3E9D}" srcOrd="5" destOrd="0" presId="urn:microsoft.com/office/officeart/2005/8/layout/vList6"/>
    <dgm:cxn modelId="{2A3238BE-D1DC-4FB3-A8A0-E5C436FBE425}" type="presParOf" srcId="{47FF7DF1-8476-4ABB-981C-C2984431E87A}" destId="{82542CD8-3DEF-4548-A78A-2DF09CABD8DB}" srcOrd="6" destOrd="0" presId="urn:microsoft.com/office/officeart/2005/8/layout/vList6"/>
    <dgm:cxn modelId="{074D95DB-9398-49E1-A092-4DB8D6C475C9}" type="presParOf" srcId="{82542CD8-3DEF-4548-A78A-2DF09CABD8DB}" destId="{3771CA36-0C11-44B1-A9E2-EBB595C0C7D0}" srcOrd="0" destOrd="0" presId="urn:microsoft.com/office/officeart/2005/8/layout/vList6"/>
    <dgm:cxn modelId="{94491068-D05E-4BB2-853D-AB72BEF3E9EA}" type="presParOf" srcId="{82542CD8-3DEF-4548-A78A-2DF09CABD8DB}" destId="{BB601873-B866-4D7F-8A0A-06E9CBF141FB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26,0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Переподготовка, повышение квалификации сотрудников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E06533B6-DFFD-4081-A2C4-C299FCD0914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8906386-7893-4B46-ABFF-FEE3298262B7}" type="parTrans" cxnId="{1805B618-3941-4604-963A-ABCEE7C1C296}">
      <dgm:prSet/>
      <dgm:spPr/>
      <dgm:t>
        <a:bodyPr/>
        <a:lstStyle/>
        <a:p>
          <a:endParaRPr lang="ru-RU"/>
        </a:p>
      </dgm:t>
    </dgm:pt>
    <dgm:pt modelId="{D26DA551-0D51-46F9-97A4-07DDB1D04DCC}" type="sibTrans" cxnId="{1805B618-3941-4604-963A-ABCEE7C1C296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1" custScaleX="64416" custScaleY="26342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1" custScaleX="109611" custScaleY="38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804E52-F6E9-4841-A7BB-688F34FB980A}" type="presOf" srcId="{6238FCE8-52F0-4F71-B422-C8182102B163}" destId="{D3677647-16A4-488C-BC77-9FE87CBD81EB}" srcOrd="0" destOrd="0" presId="urn:microsoft.com/office/officeart/2005/8/layout/vList6"/>
    <dgm:cxn modelId="{F9AAD7DC-FADA-4354-B87A-9230759607EE}" type="presOf" srcId="{F1FE7FDA-9577-460E-8F98-08D50DC3D558}" destId="{47FF7DF1-8476-4ABB-981C-C2984431E87A}" srcOrd="0" destOrd="0" presId="urn:microsoft.com/office/officeart/2005/8/layout/vList6"/>
    <dgm:cxn modelId="{17958994-9A28-40F3-98E8-310F50E52E2B}" type="presOf" srcId="{E06533B6-DFFD-4081-A2C4-C299FCD0914B}" destId="{D3677647-16A4-488C-BC77-9FE87CBD81EB}" srcOrd="0" destOrd="1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09EE0DED-0AF8-464B-AA31-D21FE267702A}" type="presOf" srcId="{BE40914E-A44B-470D-98D7-BA5D7D5E31CE}" destId="{988437F8-D65F-4C76-8D50-D61DC7F6F2D7}" srcOrd="0" destOrd="0" presId="urn:microsoft.com/office/officeart/2005/8/layout/vList6"/>
    <dgm:cxn modelId="{1805B618-3941-4604-963A-ABCEE7C1C296}" srcId="{BE40914E-A44B-470D-98D7-BA5D7D5E31CE}" destId="{E06533B6-DFFD-4081-A2C4-C299FCD0914B}" srcOrd="1" destOrd="0" parTransId="{58906386-7893-4B46-ABFF-FEE3298262B7}" sibTransId="{D26DA551-0D51-46F9-97A4-07DDB1D04DCC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F87871EC-04E9-4825-8F60-6DFDF667E1F7}" type="presParOf" srcId="{47FF7DF1-8476-4ABB-981C-C2984431E87A}" destId="{B3C5116C-6E7C-44E4-81FF-F09FF0FF8EFB}" srcOrd="0" destOrd="0" presId="urn:microsoft.com/office/officeart/2005/8/layout/vList6"/>
    <dgm:cxn modelId="{8475E110-4CD0-4A66-9FFC-BF247E09A231}" type="presParOf" srcId="{B3C5116C-6E7C-44E4-81FF-F09FF0FF8EFB}" destId="{988437F8-D65F-4C76-8D50-D61DC7F6F2D7}" srcOrd="0" destOrd="0" presId="urn:microsoft.com/office/officeart/2005/8/layout/vList6"/>
    <dgm:cxn modelId="{745B0E6F-FBF6-41E4-8375-FEAA52B5FC70}" type="presParOf" srcId="{B3C5116C-6E7C-44E4-81FF-F09FF0FF8EFB}" destId="{D3677647-16A4-488C-BC77-9FE87CBD81EB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10,0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Мероприятие по профилактике злоупотребления наркотиками и их незаконного оборота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E06533B6-DFFD-4081-A2C4-C299FCD0914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8906386-7893-4B46-ABFF-FEE3298262B7}" type="parTrans" cxnId="{1805B618-3941-4604-963A-ABCEE7C1C296}">
      <dgm:prSet/>
      <dgm:spPr/>
      <dgm:t>
        <a:bodyPr/>
        <a:lstStyle/>
        <a:p>
          <a:endParaRPr lang="ru-RU"/>
        </a:p>
      </dgm:t>
    </dgm:pt>
    <dgm:pt modelId="{D26DA551-0D51-46F9-97A4-07DDB1D04DCC}" type="sibTrans" cxnId="{1805B618-3941-4604-963A-ABCEE7C1C296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1" custScaleX="64416" custScaleY="26342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1" custScaleX="109611" custScaleY="38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C9B1A-31C2-4707-96B2-6D26CB927D0A}" type="presOf" srcId="{6238FCE8-52F0-4F71-B422-C8182102B163}" destId="{D3677647-16A4-488C-BC77-9FE87CBD81EB}" srcOrd="0" destOrd="0" presId="urn:microsoft.com/office/officeart/2005/8/layout/vList6"/>
    <dgm:cxn modelId="{EFFF9775-BFB1-4E10-AE48-2412133778CF}" type="presOf" srcId="{BE40914E-A44B-470D-98D7-BA5D7D5E31CE}" destId="{988437F8-D65F-4C76-8D50-D61DC7F6F2D7}" srcOrd="0" destOrd="0" presId="urn:microsoft.com/office/officeart/2005/8/layout/vList6"/>
    <dgm:cxn modelId="{A357115A-7B47-4E53-B497-6ABABBE736EB}" type="presOf" srcId="{E06533B6-DFFD-4081-A2C4-C299FCD0914B}" destId="{D3677647-16A4-488C-BC77-9FE87CBD81EB}" srcOrd="0" destOrd="1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D653BD0B-C0E6-4DEF-A10E-D76EA9A4B580}" type="presOf" srcId="{F1FE7FDA-9577-460E-8F98-08D50DC3D558}" destId="{47FF7DF1-8476-4ABB-981C-C2984431E87A}" srcOrd="0" destOrd="0" presId="urn:microsoft.com/office/officeart/2005/8/layout/vList6"/>
    <dgm:cxn modelId="{1805B618-3941-4604-963A-ABCEE7C1C296}" srcId="{BE40914E-A44B-470D-98D7-BA5D7D5E31CE}" destId="{E06533B6-DFFD-4081-A2C4-C299FCD0914B}" srcOrd="1" destOrd="0" parTransId="{58906386-7893-4B46-ABFF-FEE3298262B7}" sibTransId="{D26DA551-0D51-46F9-97A4-07DDB1D04DCC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AAC7AC7C-AC09-420B-B45B-BF7D7CE3F8F2}" type="presParOf" srcId="{47FF7DF1-8476-4ABB-981C-C2984431E87A}" destId="{B3C5116C-6E7C-44E4-81FF-F09FF0FF8EFB}" srcOrd="0" destOrd="0" presId="urn:microsoft.com/office/officeart/2005/8/layout/vList6"/>
    <dgm:cxn modelId="{6B16DF93-864F-4AB4-9ACF-98357423634C}" type="presParOf" srcId="{B3C5116C-6E7C-44E4-81FF-F09FF0FF8EFB}" destId="{988437F8-D65F-4C76-8D50-D61DC7F6F2D7}" srcOrd="0" destOrd="0" presId="urn:microsoft.com/office/officeart/2005/8/layout/vList6"/>
    <dgm:cxn modelId="{DA0FE16F-993C-4CA0-BF34-E403DCA86915}" type="presParOf" srcId="{B3C5116C-6E7C-44E4-81FF-F09FF0FF8EFB}" destId="{D3677647-16A4-488C-BC77-9FE87CBD81EB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40,0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Поддержка одаренных детей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E06533B6-DFFD-4081-A2C4-C299FCD0914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8906386-7893-4B46-ABFF-FEE3298262B7}" type="parTrans" cxnId="{1805B618-3941-4604-963A-ABCEE7C1C296}">
      <dgm:prSet/>
      <dgm:spPr/>
      <dgm:t>
        <a:bodyPr/>
        <a:lstStyle/>
        <a:p>
          <a:endParaRPr lang="ru-RU"/>
        </a:p>
      </dgm:t>
    </dgm:pt>
    <dgm:pt modelId="{D26DA551-0D51-46F9-97A4-07DDB1D04DCC}" type="sibTrans" cxnId="{1805B618-3941-4604-963A-ABCEE7C1C296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1" custScaleX="64416" custScaleY="26342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1" custScaleX="109611" custScaleY="38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8FBE1-1F0E-43B1-8091-B3D569612DFD}" type="presOf" srcId="{F1FE7FDA-9577-460E-8F98-08D50DC3D558}" destId="{47FF7DF1-8476-4ABB-981C-C2984431E87A}" srcOrd="0" destOrd="0" presId="urn:microsoft.com/office/officeart/2005/8/layout/vList6"/>
    <dgm:cxn modelId="{4DFC6C68-648D-4C1B-8DD5-4D43ED8DA43F}" type="presOf" srcId="{E06533B6-DFFD-4081-A2C4-C299FCD0914B}" destId="{D3677647-16A4-488C-BC77-9FE87CBD81EB}" srcOrd="0" destOrd="1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758E1B20-E4BE-4700-8347-B1D4C985D749}" type="presOf" srcId="{BE40914E-A44B-470D-98D7-BA5D7D5E31CE}" destId="{988437F8-D65F-4C76-8D50-D61DC7F6F2D7}" srcOrd="0" destOrd="0" presId="urn:microsoft.com/office/officeart/2005/8/layout/vList6"/>
    <dgm:cxn modelId="{1805B618-3941-4604-963A-ABCEE7C1C296}" srcId="{BE40914E-A44B-470D-98D7-BA5D7D5E31CE}" destId="{E06533B6-DFFD-4081-A2C4-C299FCD0914B}" srcOrd="1" destOrd="0" parTransId="{58906386-7893-4B46-ABFF-FEE3298262B7}" sibTransId="{D26DA551-0D51-46F9-97A4-07DDB1D04DCC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4BC92019-D572-4907-BFD8-BE2194FF70F5}" type="presOf" srcId="{6238FCE8-52F0-4F71-B422-C8182102B163}" destId="{D3677647-16A4-488C-BC77-9FE87CBD81EB}" srcOrd="0" destOrd="0" presId="urn:microsoft.com/office/officeart/2005/8/layout/vList6"/>
    <dgm:cxn modelId="{7F32B4C3-AE71-421C-B0F2-C9A9E499F4BB}" type="presParOf" srcId="{47FF7DF1-8476-4ABB-981C-C2984431E87A}" destId="{B3C5116C-6E7C-44E4-81FF-F09FF0FF8EFB}" srcOrd="0" destOrd="0" presId="urn:microsoft.com/office/officeart/2005/8/layout/vList6"/>
    <dgm:cxn modelId="{C9DFD1F0-C6DB-45E3-95EA-B0B59CF6ECDA}" type="presParOf" srcId="{B3C5116C-6E7C-44E4-81FF-F09FF0FF8EFB}" destId="{988437F8-D65F-4C76-8D50-D61DC7F6F2D7}" srcOrd="0" destOrd="0" presId="urn:microsoft.com/office/officeart/2005/8/layout/vList6"/>
    <dgm:cxn modelId="{B511F065-2047-41EA-BFFC-6513E996CB3C}" type="presParOf" srcId="{B3C5116C-6E7C-44E4-81FF-F09FF0FF8EFB}" destId="{D3677647-16A4-488C-BC77-9FE87CBD81EB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3791,9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деятельности культурно-спортивного комплекса Расцвет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92EC60EB-2902-4C96-B78E-77921BDBDE13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409,3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6557D36-9D50-4A51-9384-29BC97925207}" type="parTrans" cxnId="{4A413458-0CCE-4E65-A6B6-FDABA13293B9}">
      <dgm:prSet/>
      <dgm:spPr/>
      <dgm:t>
        <a:bodyPr/>
        <a:lstStyle/>
        <a:p>
          <a:endParaRPr lang="ru-RU"/>
        </a:p>
      </dgm:t>
    </dgm:pt>
    <dgm:pt modelId="{7552DA54-FCD9-4FC7-B640-B5CCFB0221ED}" type="sibTrans" cxnId="{4A413458-0CCE-4E65-A6B6-FDABA13293B9}">
      <dgm:prSet/>
      <dgm:spPr/>
      <dgm:t>
        <a:bodyPr/>
        <a:lstStyle/>
        <a:p>
          <a:endParaRPr lang="ru-RU"/>
        </a:p>
      </dgm:t>
    </dgm:pt>
    <dgm:pt modelId="{6B5A35F9-CFC5-423C-AC1F-165FD042C4CD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Комплексное развитие сельских территорий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6ADF688-8A6E-4EEC-B89D-916400693E44}" type="parTrans" cxnId="{F68BC46B-4F6D-425F-92B0-4A28BAA5106D}">
      <dgm:prSet/>
      <dgm:spPr/>
      <dgm:t>
        <a:bodyPr/>
        <a:lstStyle/>
        <a:p>
          <a:endParaRPr lang="ru-RU"/>
        </a:p>
      </dgm:t>
    </dgm:pt>
    <dgm:pt modelId="{FB65DF76-64D7-419A-A805-8273E2997234}" type="sibTrans" cxnId="{F68BC46B-4F6D-425F-92B0-4A28BAA5106D}">
      <dgm:prSet/>
      <dgm:spPr/>
      <dgm:t>
        <a:bodyPr/>
        <a:lstStyle/>
        <a:p>
          <a:endParaRPr lang="ru-RU"/>
        </a:p>
      </dgm:t>
    </dgm:pt>
    <dgm:pt modelId="{4581133F-5E33-4A27-A68E-E876E8485C44}">
      <dgm:prSet phldrT="[Текст]" custT="1"/>
      <dgm:spPr/>
      <dgm:t>
        <a:bodyPr/>
        <a:lstStyle/>
        <a:p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2268,3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DF3D13A-B704-46A8-B917-812BCA296A10}" type="parTrans" cxnId="{6D75B5C4-BFFD-4D9D-BDA7-B8FDFC20A156}">
      <dgm:prSet/>
      <dgm:spPr/>
      <dgm:t>
        <a:bodyPr/>
        <a:lstStyle/>
        <a:p>
          <a:endParaRPr lang="ru-RU"/>
        </a:p>
      </dgm:t>
    </dgm:pt>
    <dgm:pt modelId="{4D3432C3-6C35-4CD8-8370-CB35F90934FF}" type="sibTrans" cxnId="{6D75B5C4-BFFD-4D9D-BDA7-B8FDFC20A156}">
      <dgm:prSet/>
      <dgm:spPr/>
      <dgm:t>
        <a:bodyPr/>
        <a:lstStyle/>
        <a:p>
          <a:endParaRPr lang="ru-RU"/>
        </a:p>
      </dgm:t>
    </dgm:pt>
    <dgm:pt modelId="{8C0E379B-7D70-4836-872F-721576EAC6F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Обеспечение деятельности подведомственных учреждений (Централизованные бухгалтерии)</a:t>
          </a:r>
          <a:endParaRPr lang="ru-RU" sz="1900" dirty="0"/>
        </a:p>
      </dgm:t>
    </dgm:pt>
    <dgm:pt modelId="{4091F30F-5662-4D43-802D-601BED853F7B}" type="parTrans" cxnId="{8D776FBE-9B56-465B-A11D-19C6EF813903}">
      <dgm:prSet/>
      <dgm:spPr/>
      <dgm:t>
        <a:bodyPr/>
        <a:lstStyle/>
        <a:p>
          <a:endParaRPr lang="ru-RU"/>
        </a:p>
      </dgm:t>
    </dgm:pt>
    <dgm:pt modelId="{26899764-05C1-4406-A520-DADA1272F704}" type="sibTrans" cxnId="{8D776FBE-9B56-465B-A11D-19C6EF813903}">
      <dgm:prSet/>
      <dgm:spPr/>
      <dgm:t>
        <a:bodyPr/>
        <a:lstStyle/>
        <a:p>
          <a:endParaRPr lang="ru-RU"/>
        </a:p>
      </dgm:t>
    </dgm:pt>
    <dgm:pt modelId="{8DC69E2A-C2CE-4A19-A676-711142342655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B97F15D7-D8B2-44AF-A7B5-9A4C6F825410}" type="parTrans" cxnId="{0DB54A8B-D8F9-4B9B-8226-9794ED296E6E}">
      <dgm:prSet/>
      <dgm:spPr/>
      <dgm:t>
        <a:bodyPr/>
        <a:lstStyle/>
        <a:p>
          <a:endParaRPr lang="ru-RU"/>
        </a:p>
      </dgm:t>
    </dgm:pt>
    <dgm:pt modelId="{99919FE5-1AC0-482C-80FD-82D3B7639D62}" type="sibTrans" cxnId="{0DB54A8B-D8F9-4B9B-8226-9794ED296E6E}">
      <dgm:prSet/>
      <dgm:spPr/>
      <dgm:t>
        <a:bodyPr/>
        <a:lstStyle/>
        <a:p>
          <a:endParaRPr lang="ru-RU"/>
        </a:p>
      </dgm:t>
    </dgm:pt>
    <dgm:pt modelId="{26AAA7D1-2CA6-4A74-8845-A355C338C25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82EB654-AC4C-489F-8FA6-A5E98C988C44}" type="parTrans" cxnId="{DA3B4689-75B9-40FC-BD5F-21062256F27D}">
      <dgm:prSet/>
      <dgm:spPr/>
      <dgm:t>
        <a:bodyPr/>
        <a:lstStyle/>
        <a:p>
          <a:endParaRPr lang="ru-RU"/>
        </a:p>
      </dgm:t>
    </dgm:pt>
    <dgm:pt modelId="{5ACC6E6C-C949-4154-B9BD-95B08D647F6B}" type="sibTrans" cxnId="{DA3B4689-75B9-40FC-BD5F-21062256F27D}">
      <dgm:prSet/>
      <dgm:spPr/>
      <dgm:t>
        <a:bodyPr/>
        <a:lstStyle/>
        <a:p>
          <a:endParaRPr lang="ru-RU"/>
        </a:p>
      </dgm:t>
    </dgm:pt>
    <dgm:pt modelId="{B4779376-703F-46B9-AF85-FB4E3D832D1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местный бюджет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1CA3470-A131-4D55-97A8-3F99665651F6}" type="parTrans" cxnId="{6CD8FAAA-FE06-4856-88DD-4BA6731E79C7}">
      <dgm:prSet/>
      <dgm:spPr/>
      <dgm:t>
        <a:bodyPr/>
        <a:lstStyle/>
        <a:p>
          <a:endParaRPr lang="ru-RU"/>
        </a:p>
      </dgm:t>
    </dgm:pt>
    <dgm:pt modelId="{C89A0F48-064D-4BF8-AB96-429D42F16998}" type="sibTrans" cxnId="{6CD8FAAA-FE06-4856-88DD-4BA6731E79C7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3" custScaleX="64416" custScaleY="13773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3" custScaleX="109611" custScaleY="29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93B7-46BE-427C-81F6-A581CA554272}" type="pres">
      <dgm:prSet presAssocID="{A9189344-2000-49F6-B2A3-DAEA661E240C}" presName="spacing" presStyleCnt="0"/>
      <dgm:spPr/>
    </dgm:pt>
    <dgm:pt modelId="{1FF493DF-996D-43E2-AB56-B6C45A7D01CB}" type="pres">
      <dgm:prSet presAssocID="{92EC60EB-2902-4C96-B78E-77921BDBDE13}" presName="linNode" presStyleCnt="0"/>
      <dgm:spPr/>
    </dgm:pt>
    <dgm:pt modelId="{6202264F-E480-46B1-A5AA-74235A632CDA}" type="pres">
      <dgm:prSet presAssocID="{92EC60EB-2902-4C96-B78E-77921BDBDE13}" presName="parentShp" presStyleLbl="node1" presStyleIdx="1" presStyleCnt="3" custScaleX="64277" custScaleY="15488" custLinFactNeighborX="-8348" custLinFactNeighborY="-5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7795-232E-4F92-AB03-3DCCCC79C651}" type="pres">
      <dgm:prSet presAssocID="{92EC60EB-2902-4C96-B78E-77921BDBDE13}" presName="childShp" presStyleLbl="bgAccFollowNode1" presStyleIdx="1" presStyleCnt="3" custScaleX="107119" custScaleY="22153" custLinFactNeighborX="-4072" custLinFactNeighborY="-3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F4631F-95F3-4694-BF73-7FDE8756A452}" type="pres">
      <dgm:prSet presAssocID="{7552DA54-FCD9-4FC7-B640-B5CCFB0221ED}" presName="spacing" presStyleCnt="0"/>
      <dgm:spPr/>
    </dgm:pt>
    <dgm:pt modelId="{7EA091D1-6D02-4B2D-8E00-1FAF653ACEE7}" type="pres">
      <dgm:prSet presAssocID="{4581133F-5E33-4A27-A68E-E876E8485C44}" presName="linNode" presStyleCnt="0"/>
      <dgm:spPr/>
    </dgm:pt>
    <dgm:pt modelId="{A007CC1E-D68D-4BF7-B450-4279F3243E06}" type="pres">
      <dgm:prSet presAssocID="{4581133F-5E33-4A27-A68E-E876E8485C44}" presName="parentShp" presStyleLbl="node1" presStyleIdx="2" presStyleCnt="3" custScaleX="64277" custScaleY="16461" custLinFactNeighborX="-5633" custLinFactNeighborY="-1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D7D47-91C2-4B65-B06A-1B1818182498}" type="pres">
      <dgm:prSet presAssocID="{4581133F-5E33-4A27-A68E-E876E8485C44}" presName="childShp" presStyleLbl="bgAccFollowNode1" presStyleIdx="2" presStyleCnt="3" custScaleX="112549" custScaleY="32695" custLinFactNeighborX="1" custLinFactNeighborY="-16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D1ACB-7C39-4E8C-B51C-51725B9E88B7}" type="presOf" srcId="{6238FCE8-52F0-4F71-B422-C8182102B163}" destId="{D3677647-16A4-488C-BC77-9FE87CBD81EB}" srcOrd="0" destOrd="0" presId="urn:microsoft.com/office/officeart/2005/8/layout/vList6"/>
    <dgm:cxn modelId="{6CD8FAAA-FE06-4856-88DD-4BA6731E79C7}" srcId="{BE40914E-A44B-470D-98D7-BA5D7D5E31CE}" destId="{B4779376-703F-46B9-AF85-FB4E3D832D1B}" srcOrd="1" destOrd="0" parTransId="{F1CA3470-A131-4D55-97A8-3F99665651F6}" sibTransId="{C89A0F48-064D-4BF8-AB96-429D42F16998}"/>
    <dgm:cxn modelId="{DC3198E8-FA05-41BC-BE48-02BC4560F3F4}" type="presOf" srcId="{8C0E379B-7D70-4836-872F-721576EAC6FB}" destId="{A45D7D47-91C2-4B65-B06A-1B1818182498}" srcOrd="0" destOrd="0" presId="urn:microsoft.com/office/officeart/2005/8/layout/vList6"/>
    <dgm:cxn modelId="{950FD49B-D5A5-4570-B323-E53015E47369}" type="presOf" srcId="{92EC60EB-2902-4C96-B78E-77921BDBDE13}" destId="{6202264F-E480-46B1-A5AA-74235A632CDA}" srcOrd="0" destOrd="0" presId="urn:microsoft.com/office/officeart/2005/8/layout/vList6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4A413458-0CCE-4E65-A6B6-FDABA13293B9}" srcId="{F1FE7FDA-9577-460E-8F98-08D50DC3D558}" destId="{92EC60EB-2902-4C96-B78E-77921BDBDE13}" srcOrd="1" destOrd="0" parTransId="{56557D36-9D50-4A51-9384-29BC97925207}" sibTransId="{7552DA54-FCD9-4FC7-B640-B5CCFB0221ED}"/>
    <dgm:cxn modelId="{4E8E04BD-A983-401D-9E70-2C71FF535C71}" type="presOf" srcId="{6B5A35F9-CFC5-423C-AC1F-165FD042C4CD}" destId="{B5A07795-232E-4F92-AB03-3DCCCC79C651}" srcOrd="0" destOrd="0" presId="urn:microsoft.com/office/officeart/2005/8/layout/vList6"/>
    <dgm:cxn modelId="{9013F92D-9B6D-48FF-A42A-5D43620941E8}" type="presOf" srcId="{B4779376-703F-46B9-AF85-FB4E3D832D1B}" destId="{D3677647-16A4-488C-BC77-9FE87CBD81EB}" srcOrd="0" destOrd="1" presId="urn:microsoft.com/office/officeart/2005/8/layout/vList6"/>
    <dgm:cxn modelId="{DA3B4689-75B9-40FC-BD5F-21062256F27D}" srcId="{4581133F-5E33-4A27-A68E-E876E8485C44}" destId="{26AAA7D1-2CA6-4A74-8845-A355C338C256}" srcOrd="1" destOrd="0" parTransId="{E82EB654-AC4C-489F-8FA6-A5E98C988C44}" sibTransId="{5ACC6E6C-C949-4154-B9BD-95B08D647F6B}"/>
    <dgm:cxn modelId="{F68BC46B-4F6D-425F-92B0-4A28BAA5106D}" srcId="{92EC60EB-2902-4C96-B78E-77921BDBDE13}" destId="{6B5A35F9-CFC5-423C-AC1F-165FD042C4CD}" srcOrd="0" destOrd="0" parTransId="{46ADF688-8A6E-4EEC-B89D-916400693E44}" sibTransId="{FB65DF76-64D7-419A-A805-8273E2997234}"/>
    <dgm:cxn modelId="{AF045B15-2B81-481A-9FD3-4A254DC70AC5}" type="presOf" srcId="{4581133F-5E33-4A27-A68E-E876E8485C44}" destId="{A007CC1E-D68D-4BF7-B450-4279F3243E06}" srcOrd="0" destOrd="0" presId="urn:microsoft.com/office/officeart/2005/8/layout/vList6"/>
    <dgm:cxn modelId="{CB2C81C4-CCBE-4CBE-86EB-9F7525F8ABDF}" type="presOf" srcId="{26AAA7D1-2CA6-4A74-8845-A355C338C256}" destId="{A45D7D47-91C2-4B65-B06A-1B1818182498}" srcOrd="0" destOrd="1" presId="urn:microsoft.com/office/officeart/2005/8/layout/vList6"/>
    <dgm:cxn modelId="{6D75B5C4-BFFD-4D9D-BDA7-B8FDFC20A156}" srcId="{F1FE7FDA-9577-460E-8F98-08D50DC3D558}" destId="{4581133F-5E33-4A27-A68E-E876E8485C44}" srcOrd="2" destOrd="0" parTransId="{3DF3D13A-B704-46A8-B917-812BCA296A10}" sibTransId="{4D3432C3-6C35-4CD8-8370-CB35F90934FF}"/>
    <dgm:cxn modelId="{E383251D-568B-49E3-9FB2-6BB219D2EB6B}" type="presOf" srcId="{BE40914E-A44B-470D-98D7-BA5D7D5E31CE}" destId="{988437F8-D65F-4C76-8D50-D61DC7F6F2D7}" srcOrd="0" destOrd="0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59D7F7E4-B02B-4656-91B3-E99A0520A092}" type="presOf" srcId="{8DC69E2A-C2CE-4A19-A676-711142342655}" destId="{B5A07795-232E-4F92-AB03-3DCCCC79C651}" srcOrd="0" destOrd="1" presId="urn:microsoft.com/office/officeart/2005/8/layout/vList6"/>
    <dgm:cxn modelId="{225754F7-A1C4-4610-B46E-295546AC0E92}" type="presOf" srcId="{F1FE7FDA-9577-460E-8F98-08D50DC3D558}" destId="{47FF7DF1-8476-4ABB-981C-C2984431E87A}" srcOrd="0" destOrd="0" presId="urn:microsoft.com/office/officeart/2005/8/layout/vList6"/>
    <dgm:cxn modelId="{8D776FBE-9B56-465B-A11D-19C6EF813903}" srcId="{4581133F-5E33-4A27-A68E-E876E8485C44}" destId="{8C0E379B-7D70-4836-872F-721576EAC6FB}" srcOrd="0" destOrd="0" parTransId="{4091F30F-5662-4D43-802D-601BED853F7B}" sibTransId="{26899764-05C1-4406-A520-DADA1272F704}"/>
    <dgm:cxn modelId="{0DB54A8B-D8F9-4B9B-8226-9794ED296E6E}" srcId="{92EC60EB-2902-4C96-B78E-77921BDBDE13}" destId="{8DC69E2A-C2CE-4A19-A676-711142342655}" srcOrd="1" destOrd="0" parTransId="{B97F15D7-D8B2-44AF-A7B5-9A4C6F825410}" sibTransId="{99919FE5-1AC0-482C-80FD-82D3B7639D62}"/>
    <dgm:cxn modelId="{FC31BD4D-670F-4B19-90C0-19308C3A9456}" type="presParOf" srcId="{47FF7DF1-8476-4ABB-981C-C2984431E87A}" destId="{B3C5116C-6E7C-44E4-81FF-F09FF0FF8EFB}" srcOrd="0" destOrd="0" presId="urn:microsoft.com/office/officeart/2005/8/layout/vList6"/>
    <dgm:cxn modelId="{7794E531-E649-4195-B090-860F01C29A26}" type="presParOf" srcId="{B3C5116C-6E7C-44E4-81FF-F09FF0FF8EFB}" destId="{988437F8-D65F-4C76-8D50-D61DC7F6F2D7}" srcOrd="0" destOrd="0" presId="urn:microsoft.com/office/officeart/2005/8/layout/vList6"/>
    <dgm:cxn modelId="{464DCD0B-E8FE-4447-815E-B5850A4EBEE4}" type="presParOf" srcId="{B3C5116C-6E7C-44E4-81FF-F09FF0FF8EFB}" destId="{D3677647-16A4-488C-BC77-9FE87CBD81EB}" srcOrd="1" destOrd="0" presId="urn:microsoft.com/office/officeart/2005/8/layout/vList6"/>
    <dgm:cxn modelId="{ECF64431-F135-4A6E-BA89-6EBCF7F300D8}" type="presParOf" srcId="{47FF7DF1-8476-4ABB-981C-C2984431E87A}" destId="{F6F293B7-46BE-427C-81F6-A581CA554272}" srcOrd="1" destOrd="0" presId="urn:microsoft.com/office/officeart/2005/8/layout/vList6"/>
    <dgm:cxn modelId="{827E727A-DA51-4D53-92C7-ED4B5B3D3FCA}" type="presParOf" srcId="{47FF7DF1-8476-4ABB-981C-C2984431E87A}" destId="{1FF493DF-996D-43E2-AB56-B6C45A7D01CB}" srcOrd="2" destOrd="0" presId="urn:microsoft.com/office/officeart/2005/8/layout/vList6"/>
    <dgm:cxn modelId="{F035B56F-C46F-4DC5-A1BA-29D420FCF7ED}" type="presParOf" srcId="{1FF493DF-996D-43E2-AB56-B6C45A7D01CB}" destId="{6202264F-E480-46B1-A5AA-74235A632CDA}" srcOrd="0" destOrd="0" presId="urn:microsoft.com/office/officeart/2005/8/layout/vList6"/>
    <dgm:cxn modelId="{D7E4C903-4B33-4683-BEB6-C39CE43489BE}" type="presParOf" srcId="{1FF493DF-996D-43E2-AB56-B6C45A7D01CB}" destId="{B5A07795-232E-4F92-AB03-3DCCCC79C651}" srcOrd="1" destOrd="0" presId="urn:microsoft.com/office/officeart/2005/8/layout/vList6"/>
    <dgm:cxn modelId="{7C0DE728-BA51-4DA4-8002-302F29A5ED56}" type="presParOf" srcId="{47FF7DF1-8476-4ABB-981C-C2984431E87A}" destId="{FBF4631F-95F3-4694-BF73-7FDE8756A452}" srcOrd="3" destOrd="0" presId="urn:microsoft.com/office/officeart/2005/8/layout/vList6"/>
    <dgm:cxn modelId="{5FAE9528-F93F-40E3-ACFA-A1396A0C0E70}" type="presParOf" srcId="{47FF7DF1-8476-4ABB-981C-C2984431E87A}" destId="{7EA091D1-6D02-4B2D-8E00-1FAF653ACEE7}" srcOrd="4" destOrd="0" presId="urn:microsoft.com/office/officeart/2005/8/layout/vList6"/>
    <dgm:cxn modelId="{FA342CCA-8945-4AE6-8988-CB9FFDAC7558}" type="presParOf" srcId="{7EA091D1-6D02-4B2D-8E00-1FAF653ACEE7}" destId="{A007CC1E-D68D-4BF7-B450-4279F3243E06}" srcOrd="0" destOrd="0" presId="urn:microsoft.com/office/officeart/2005/8/layout/vList6"/>
    <dgm:cxn modelId="{03650538-8DF4-4F32-BB7C-F3F3539B32FC}" type="presParOf" srcId="{7EA091D1-6D02-4B2D-8E00-1FAF653ACEE7}" destId="{A45D7D47-91C2-4B65-B06A-1B1818182498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FE7FDA-9577-460E-8F98-08D50DC3D55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0914E-A44B-470D-98D7-BA5D7D5E31CE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16,0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194AFDC-256F-4AE2-A335-360CF1B9AD64}" type="parTrans" cxnId="{3A4A5102-E096-48BA-958A-D093ED4E2064}">
      <dgm:prSet/>
      <dgm:spPr/>
      <dgm:t>
        <a:bodyPr/>
        <a:lstStyle/>
        <a:p>
          <a:endParaRPr lang="ru-RU"/>
        </a:p>
      </dgm:t>
    </dgm:pt>
    <dgm:pt modelId="{A9189344-2000-49F6-B2A3-DAEA661E240C}" type="sibTrans" cxnId="{3A4A5102-E096-48BA-958A-D093ED4E2064}">
      <dgm:prSet/>
      <dgm:spPr/>
      <dgm:t>
        <a:bodyPr/>
        <a:lstStyle/>
        <a:p>
          <a:endParaRPr lang="ru-RU"/>
        </a:p>
      </dgm:t>
    </dgm:pt>
    <dgm:pt modelId="{6238FCE8-52F0-4F71-B422-C8182102B163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Осуществление  отдельных государственных полномочий в сфере социальной поддержки работников муниципальных организаций культуры, работающих и проживающих в сельских населенных пунктах, поселках городского типа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F849690A-B8C0-498E-BB9F-8A98C3A29150}" type="parTrans" cxnId="{7CAF00CD-5515-4D4D-8F0A-D9874EB52F80}">
      <dgm:prSet/>
      <dgm:spPr/>
      <dgm:t>
        <a:bodyPr/>
        <a:lstStyle/>
        <a:p>
          <a:endParaRPr lang="ru-RU"/>
        </a:p>
      </dgm:t>
    </dgm:pt>
    <dgm:pt modelId="{943DD7F8-983B-4A76-92B3-34E30A56F127}" type="sibTrans" cxnId="{7CAF00CD-5515-4D4D-8F0A-D9874EB52F80}">
      <dgm:prSet/>
      <dgm:spPr/>
      <dgm:t>
        <a:bodyPr/>
        <a:lstStyle/>
        <a:p>
          <a:endParaRPr lang="ru-RU"/>
        </a:p>
      </dgm:t>
    </dgm:pt>
    <dgm:pt modelId="{E06533B6-DFFD-4081-A2C4-C299FCD0914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8906386-7893-4B46-ABFF-FEE3298262B7}" type="parTrans" cxnId="{1805B618-3941-4604-963A-ABCEE7C1C296}">
      <dgm:prSet/>
      <dgm:spPr/>
      <dgm:t>
        <a:bodyPr/>
        <a:lstStyle/>
        <a:p>
          <a:endParaRPr lang="ru-RU"/>
        </a:p>
      </dgm:t>
    </dgm:pt>
    <dgm:pt modelId="{D26DA551-0D51-46F9-97A4-07DDB1D04DCC}" type="sibTrans" cxnId="{1805B618-3941-4604-963A-ABCEE7C1C296}">
      <dgm:prSet/>
      <dgm:spPr/>
      <dgm:t>
        <a:bodyPr/>
        <a:lstStyle/>
        <a:p>
          <a:endParaRPr lang="ru-RU"/>
        </a:p>
      </dgm:t>
    </dgm:pt>
    <dgm:pt modelId="{92EC60EB-2902-4C96-B78E-77921BDBDE13}">
      <dgm:prSet phldrT="[Текст]" custT="1"/>
      <dgm:spPr/>
      <dgm:t>
        <a:bodyPr/>
        <a:lstStyle/>
        <a:p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525,3  тыс. рублей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6557D36-9D50-4A51-9384-29BC97925207}" type="parTrans" cxnId="{4A413458-0CCE-4E65-A6B6-FDABA13293B9}">
      <dgm:prSet/>
      <dgm:spPr/>
      <dgm:t>
        <a:bodyPr/>
        <a:lstStyle/>
        <a:p>
          <a:endParaRPr lang="ru-RU"/>
        </a:p>
      </dgm:t>
    </dgm:pt>
    <dgm:pt modelId="{7552DA54-FCD9-4FC7-B640-B5CCFB0221ED}" type="sibTrans" cxnId="{4A413458-0CCE-4E65-A6B6-FDABA13293B9}">
      <dgm:prSet/>
      <dgm:spPr/>
      <dgm:t>
        <a:bodyPr/>
        <a:lstStyle/>
        <a:p>
          <a:endParaRPr lang="ru-RU"/>
        </a:p>
      </dgm:t>
    </dgm:pt>
    <dgm:pt modelId="{6B5A35F9-CFC5-423C-AC1F-165FD042C4CD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Доплаты к пенсиям муниципальным служащим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46ADF688-8A6E-4EEC-B89D-916400693E44}" type="parTrans" cxnId="{F68BC46B-4F6D-425F-92B0-4A28BAA5106D}">
      <dgm:prSet/>
      <dgm:spPr/>
      <dgm:t>
        <a:bodyPr/>
        <a:lstStyle/>
        <a:p>
          <a:endParaRPr lang="ru-RU"/>
        </a:p>
      </dgm:t>
    </dgm:pt>
    <dgm:pt modelId="{FB65DF76-64D7-419A-A805-8273E2997234}" type="sibTrans" cxnId="{F68BC46B-4F6D-425F-92B0-4A28BAA5106D}">
      <dgm:prSet/>
      <dgm:spPr/>
      <dgm:t>
        <a:bodyPr/>
        <a:lstStyle/>
        <a:p>
          <a:endParaRPr lang="ru-RU"/>
        </a:p>
      </dgm:t>
    </dgm:pt>
    <dgm:pt modelId="{1B55F2D5-836B-4E3E-A72E-E190F27F5A88}">
      <dgm:prSet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из местного бюджета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24AC65EB-9606-4434-B8A1-8736BB398B49}" type="parTrans" cxnId="{92D3F78C-CE79-4A27-94AD-925FC0F43DAF}">
      <dgm:prSet/>
      <dgm:spPr/>
      <dgm:t>
        <a:bodyPr/>
        <a:lstStyle/>
        <a:p>
          <a:endParaRPr lang="ru-RU"/>
        </a:p>
      </dgm:t>
    </dgm:pt>
    <dgm:pt modelId="{B03A020D-AFF4-4AF5-834F-A66425DBE162}" type="sibTrans" cxnId="{92D3F78C-CE79-4A27-94AD-925FC0F43DAF}">
      <dgm:prSet/>
      <dgm:spPr/>
      <dgm:t>
        <a:bodyPr/>
        <a:lstStyle/>
        <a:p>
          <a:endParaRPr lang="ru-RU"/>
        </a:p>
      </dgm:t>
    </dgm:pt>
    <dgm:pt modelId="{47FF7DF1-8476-4ABB-981C-C2984431E87A}" type="pres">
      <dgm:prSet presAssocID="{F1FE7FDA-9577-460E-8F98-08D50DC3D5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3C5116C-6E7C-44E4-81FF-F09FF0FF8EFB}" type="pres">
      <dgm:prSet presAssocID="{BE40914E-A44B-470D-98D7-BA5D7D5E31CE}" presName="linNode" presStyleCnt="0"/>
      <dgm:spPr/>
    </dgm:pt>
    <dgm:pt modelId="{988437F8-D65F-4C76-8D50-D61DC7F6F2D7}" type="pres">
      <dgm:prSet presAssocID="{BE40914E-A44B-470D-98D7-BA5D7D5E31CE}" presName="parentShp" presStyleLbl="node1" presStyleIdx="0" presStyleCnt="2" custScaleX="64416" custScaleY="32704" custLinFactNeighborX="-16147" custLinFactNeighborY="-2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7647-16A4-488C-BC77-9FE87CBD81EB}" type="pres">
      <dgm:prSet presAssocID="{BE40914E-A44B-470D-98D7-BA5D7D5E31CE}" presName="childShp" presStyleLbl="bgAccFollowNode1" presStyleIdx="0" presStyleCnt="2" custScaleX="109611" custScaleY="70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293B7-46BE-427C-81F6-A581CA554272}" type="pres">
      <dgm:prSet presAssocID="{A9189344-2000-49F6-B2A3-DAEA661E240C}" presName="spacing" presStyleCnt="0"/>
      <dgm:spPr/>
    </dgm:pt>
    <dgm:pt modelId="{1FF493DF-996D-43E2-AB56-B6C45A7D01CB}" type="pres">
      <dgm:prSet presAssocID="{92EC60EB-2902-4C96-B78E-77921BDBDE13}" presName="linNode" presStyleCnt="0"/>
      <dgm:spPr/>
    </dgm:pt>
    <dgm:pt modelId="{6202264F-E480-46B1-A5AA-74235A632CDA}" type="pres">
      <dgm:prSet presAssocID="{92EC60EB-2902-4C96-B78E-77921BDBDE13}" presName="parentShp" presStyleLbl="node1" presStyleIdx="1" presStyleCnt="2" custScaleX="64277" custScaleY="24651" custLinFactNeighborX="-14835" custLinFactNeighborY="-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7795-232E-4F92-AB03-3DCCCC79C651}" type="pres">
      <dgm:prSet presAssocID="{92EC60EB-2902-4C96-B78E-77921BDBDE13}" presName="childShp" presStyleLbl="bgAccFollowNode1" presStyleIdx="1" presStyleCnt="2" custScaleX="107119" custScaleY="36101" custLinFactNeighborX="-1799" custLinFactNeighborY="-9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B8EC1E-0CEE-4086-9C7E-983720FE0A1D}" type="presOf" srcId="{E06533B6-DFFD-4081-A2C4-C299FCD0914B}" destId="{D3677647-16A4-488C-BC77-9FE87CBD81EB}" srcOrd="0" destOrd="1" presId="urn:microsoft.com/office/officeart/2005/8/layout/vList6"/>
    <dgm:cxn modelId="{0C88497A-1930-47B9-960A-09C0C3C980F8}" type="presOf" srcId="{F1FE7FDA-9577-460E-8F98-08D50DC3D558}" destId="{47FF7DF1-8476-4ABB-981C-C2984431E87A}" srcOrd="0" destOrd="0" presId="urn:microsoft.com/office/officeart/2005/8/layout/vList6"/>
    <dgm:cxn modelId="{92D3F78C-CE79-4A27-94AD-925FC0F43DAF}" srcId="{92EC60EB-2902-4C96-B78E-77921BDBDE13}" destId="{1B55F2D5-836B-4E3E-A72E-E190F27F5A88}" srcOrd="1" destOrd="0" parTransId="{24AC65EB-9606-4434-B8A1-8736BB398B49}" sibTransId="{B03A020D-AFF4-4AF5-834F-A66425DBE162}"/>
    <dgm:cxn modelId="{F68BC46B-4F6D-425F-92B0-4A28BAA5106D}" srcId="{92EC60EB-2902-4C96-B78E-77921BDBDE13}" destId="{6B5A35F9-CFC5-423C-AC1F-165FD042C4CD}" srcOrd="0" destOrd="0" parTransId="{46ADF688-8A6E-4EEC-B89D-916400693E44}" sibTransId="{FB65DF76-64D7-419A-A805-8273E2997234}"/>
    <dgm:cxn modelId="{80FE29F1-DE69-4B9B-A93D-C03DDC4B3018}" type="presOf" srcId="{92EC60EB-2902-4C96-B78E-77921BDBDE13}" destId="{6202264F-E480-46B1-A5AA-74235A632CDA}" srcOrd="0" destOrd="0" presId="urn:microsoft.com/office/officeart/2005/8/layout/vList6"/>
    <dgm:cxn modelId="{1B3A1C69-0791-405D-BA42-3B48DAF9F329}" type="presOf" srcId="{6B5A35F9-CFC5-423C-AC1F-165FD042C4CD}" destId="{B5A07795-232E-4F92-AB03-3DCCCC79C651}" srcOrd="0" destOrd="0" presId="urn:microsoft.com/office/officeart/2005/8/layout/vList6"/>
    <dgm:cxn modelId="{3A4A5102-E096-48BA-958A-D093ED4E2064}" srcId="{F1FE7FDA-9577-460E-8F98-08D50DC3D558}" destId="{BE40914E-A44B-470D-98D7-BA5D7D5E31CE}" srcOrd="0" destOrd="0" parTransId="{E194AFDC-256F-4AE2-A335-360CF1B9AD64}" sibTransId="{A9189344-2000-49F6-B2A3-DAEA661E240C}"/>
    <dgm:cxn modelId="{0640BE44-DF9B-4396-9CED-D14BE03D9FC8}" type="presOf" srcId="{6238FCE8-52F0-4F71-B422-C8182102B163}" destId="{D3677647-16A4-488C-BC77-9FE87CBD81EB}" srcOrd="0" destOrd="0" presId="urn:microsoft.com/office/officeart/2005/8/layout/vList6"/>
    <dgm:cxn modelId="{1805B618-3941-4604-963A-ABCEE7C1C296}" srcId="{BE40914E-A44B-470D-98D7-BA5D7D5E31CE}" destId="{E06533B6-DFFD-4081-A2C4-C299FCD0914B}" srcOrd="1" destOrd="0" parTransId="{58906386-7893-4B46-ABFF-FEE3298262B7}" sibTransId="{D26DA551-0D51-46F9-97A4-07DDB1D04DCC}"/>
    <dgm:cxn modelId="{0002A131-6299-400C-B27B-C2DF8AA439EB}" type="presOf" srcId="{BE40914E-A44B-470D-98D7-BA5D7D5E31CE}" destId="{988437F8-D65F-4C76-8D50-D61DC7F6F2D7}" srcOrd="0" destOrd="0" presId="urn:microsoft.com/office/officeart/2005/8/layout/vList6"/>
    <dgm:cxn modelId="{4A413458-0CCE-4E65-A6B6-FDABA13293B9}" srcId="{F1FE7FDA-9577-460E-8F98-08D50DC3D558}" destId="{92EC60EB-2902-4C96-B78E-77921BDBDE13}" srcOrd="1" destOrd="0" parTransId="{56557D36-9D50-4A51-9384-29BC97925207}" sibTransId="{7552DA54-FCD9-4FC7-B640-B5CCFB0221ED}"/>
    <dgm:cxn modelId="{7CAF00CD-5515-4D4D-8F0A-D9874EB52F80}" srcId="{BE40914E-A44B-470D-98D7-BA5D7D5E31CE}" destId="{6238FCE8-52F0-4F71-B422-C8182102B163}" srcOrd="0" destOrd="0" parTransId="{F849690A-B8C0-498E-BB9F-8A98C3A29150}" sibTransId="{943DD7F8-983B-4A76-92B3-34E30A56F127}"/>
    <dgm:cxn modelId="{0DA33DA0-4D65-48A7-AD78-B71DDADD7C42}" type="presOf" srcId="{1B55F2D5-836B-4E3E-A72E-E190F27F5A88}" destId="{B5A07795-232E-4F92-AB03-3DCCCC79C651}" srcOrd="0" destOrd="1" presId="urn:microsoft.com/office/officeart/2005/8/layout/vList6"/>
    <dgm:cxn modelId="{6F70918F-A327-47D7-9705-9C1DD1DE3A94}" type="presParOf" srcId="{47FF7DF1-8476-4ABB-981C-C2984431E87A}" destId="{B3C5116C-6E7C-44E4-81FF-F09FF0FF8EFB}" srcOrd="0" destOrd="0" presId="urn:microsoft.com/office/officeart/2005/8/layout/vList6"/>
    <dgm:cxn modelId="{E898C151-C351-4E38-BE20-F84EBE97A384}" type="presParOf" srcId="{B3C5116C-6E7C-44E4-81FF-F09FF0FF8EFB}" destId="{988437F8-D65F-4C76-8D50-D61DC7F6F2D7}" srcOrd="0" destOrd="0" presId="urn:microsoft.com/office/officeart/2005/8/layout/vList6"/>
    <dgm:cxn modelId="{59EB2055-9155-4536-ACD8-017BFB58B6A7}" type="presParOf" srcId="{B3C5116C-6E7C-44E4-81FF-F09FF0FF8EFB}" destId="{D3677647-16A4-488C-BC77-9FE87CBD81EB}" srcOrd="1" destOrd="0" presId="urn:microsoft.com/office/officeart/2005/8/layout/vList6"/>
    <dgm:cxn modelId="{CD8998AB-CA85-4E6A-8D7E-4594F650F20B}" type="presParOf" srcId="{47FF7DF1-8476-4ABB-981C-C2984431E87A}" destId="{F6F293B7-46BE-427C-81F6-A581CA554272}" srcOrd="1" destOrd="0" presId="urn:microsoft.com/office/officeart/2005/8/layout/vList6"/>
    <dgm:cxn modelId="{011962E3-8D18-4B34-9FA4-1F8498C9AC3E}" type="presParOf" srcId="{47FF7DF1-8476-4ABB-981C-C2984431E87A}" destId="{1FF493DF-996D-43E2-AB56-B6C45A7D01CB}" srcOrd="2" destOrd="0" presId="urn:microsoft.com/office/officeart/2005/8/layout/vList6"/>
    <dgm:cxn modelId="{C28302D1-1C61-42FA-86F1-BC6CB64D013E}" type="presParOf" srcId="{1FF493DF-996D-43E2-AB56-B6C45A7D01CB}" destId="{6202264F-E480-46B1-A5AA-74235A632CDA}" srcOrd="0" destOrd="0" presId="urn:microsoft.com/office/officeart/2005/8/layout/vList6"/>
    <dgm:cxn modelId="{375A2B27-5BAD-481A-9A36-68D156F5E8C6}" type="presParOf" srcId="{1FF493DF-996D-43E2-AB56-B6C45A7D01CB}" destId="{B5A07795-232E-4F92-AB03-3DCCCC79C651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785926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357430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Расцветовский сельсовет Усть-Абаканского района Республики Хакасия на 2020 год и на плановый период 2021-2022 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5214950"/>
            <a:ext cx="69294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Решение Совета депутатов от 20.12.2019г. № 39/65 «О бюджете муниципального образования Расцветовский сельсовет Усть-Абаканского района Республики Хакасия на 2020 год и на плановый период 2021-2022 годов»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72917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785794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рамках муниципальных программ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1357298"/>
          <a:ext cx="8858310" cy="5766489"/>
        </p:xfrm>
        <a:graphic>
          <a:graphicData uri="http://schemas.openxmlformats.org/drawingml/2006/table">
            <a:tbl>
              <a:tblPr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  <a:reflection blurRad="6350" stA="52000" endA="300" endPos="35000" dir="5400000" sy="-100000" algn="bl" rotWithShape="0"/>
                </a:effectLst>
                <a:tableStyleId>{69C7853C-536D-4A76-A0AE-DD22124D55A5}</a:tableStyleId>
              </a:tblPr>
              <a:tblGrid>
                <a:gridCol w="6500850"/>
                <a:gridCol w="714382"/>
                <a:gridCol w="785820"/>
                <a:gridCol w="857258"/>
              </a:tblGrid>
              <a:tr h="60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1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"Защита населения и территории муниципального образования Расцветовский сельсовет от чрезвычайных ситуаций, обеспечение пожарной безопасности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«Модернизация автомобильных дорог местного значения и сооружений на них в муниципальном образовании Расцветовский сельсовет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  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37625,8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5955,8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5955,8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 Комплексного развития систем коммунальной инфраструктуры муниципального образования Расцветовский сельсовет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10400,0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24000,0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«Устойчивое развитие муниципального образования Расцветовский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сельсовет» </a:t>
                      </a: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1027,2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1019,2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1026,3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"Благоустройство территории муниципального образования Расцветовский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сельсовет"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1012,2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1004,2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1011,2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"Обеспечение охраны окружающей среды на территории муниципального образования Расцветовский сельсовет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9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«Повышение квалификации муниципальных служащих и работников, занимающих должности, не отнесенные к должностям муниципальной службы, Администрации Расцветовского сельсовета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«Противодействие незаконному обороту наркотиков, снижение масштаба наркотизации населения в Расцветовском сельсовете»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"Одаренные дети"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</a:t>
                      </a: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«Культура  муниципального образования Расцветовский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сельсовет»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6469,4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4895,9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4472,3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9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«Развитие культурного потенциала  муниципального образования Расцветовский сельсовет»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5794,5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4334,2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3907,4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""Развитие физической культуры муниципального образования Расцветовский сельсовет "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674,9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561,7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564,9</a:t>
                      </a:r>
                      <a:endParaRPr lang="ru-RU" sz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 «Социальная поддержка граждан»</a:t>
                      </a:r>
                      <a:endParaRPr lang="ru-RU" sz="12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541,3</a:t>
                      </a:r>
                      <a:endParaRPr lang="ru-RU" sz="12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541,3</a:t>
                      </a:r>
                      <a:endParaRPr lang="ru-RU" sz="12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391,3</a:t>
                      </a:r>
                      <a:endParaRPr lang="ru-RU" sz="12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2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45919,7</a:t>
                      </a:r>
                      <a:endParaRPr lang="ru-RU" sz="12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23058,2</a:t>
                      </a:r>
                      <a:endParaRPr lang="ru-RU" sz="12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36091,6</a:t>
                      </a:r>
                      <a:endParaRPr lang="ru-RU" sz="12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90" marR="42690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07236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"Защита населения и территории муниципального образования Расцветовский сельсовет от чрезвычайных ситуаций, обеспечение пожарной безопасности "                                             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3143248"/>
          <a:ext cx="785818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21523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«Модернизация автомобильных дорог местного значения и сооружений на них в муниципальном образовании Расцветовский сельсовет 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2643182"/>
          <a:ext cx="7858180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428736"/>
            <a:ext cx="821537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«Устойчивое развитие муниципального образования Расцветовский сельсовет»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2357430"/>
          <a:ext cx="785818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4295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«Повышение квалификации муниципальных служащих и работников, занимающих должности, не отнесенные к должностям муниципальной службы, Администрации Расцветовского сельсовета»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3143248"/>
          <a:ext cx="785818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42955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Противодействие незаконному обороту наркотиков, снижение масштаба наркотизации населения в Расцветовском сельсовете»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3143248"/>
          <a:ext cx="785818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42955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"Одаренные дети"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2786058"/>
          <a:ext cx="785818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428736"/>
            <a:ext cx="821537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«Культура  муниципального образования Расцветовский сельсовет»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2357430"/>
          <a:ext cx="785818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28586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МУНИЦИПАЛЬНОЙ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714488"/>
            <a:ext cx="707236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«Социальная поддержка граждан»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642910" y="2500306"/>
          <a:ext cx="785818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2413338"/>
            <a:ext cx="69294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Брошюра  подготовлена Администрацией Расцветовского сельсовета, расположенной по адресу:  Республика Хакасия,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Усть-Абаканский район,  п.Расцвет, ул.Школьная, д.4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( 8 390 32) 2-83-92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mo-rascvet@list.ru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107154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понятия и термины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1643051"/>
            <a:ext cx="178594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286000" y="1571612"/>
            <a:ext cx="642940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Бюджет- форма образования и расходования денежных средств, предназначенных  для финансового обеспечения задачи функций государства и местного самоуправления(иными словами, бюджет–это план доходов и расходов на определенный период).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Доходы бюджета–поступающие от населения, организаций, учреждений в бюджет денежные средства в виде: налогов, неналоговых поступлений (пошлины, доходы от продажи имущества, штрафы ит.п.), безвозмездных поступлений, доходов от предпринимательской  деятельности бюджетных организаций.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3214686"/>
            <a:ext cx="871543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Расходы бюджета–выплачиваемые из бюджета денежные средства.</a:t>
            </a:r>
          </a:p>
          <a:p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расходы–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не включённые в государственные программы.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Межбюджетные трансферты-средства, предоставляемые одним бюджетом бюджетной системы РФ другому бюджету в виде дотаций, субсидий, субвенций.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Дотации-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Субсидии–межбюджетные трансферты, предоставляемые в целях софинансирования расходных обязательств нижестоящего бюджета.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Субвенции- межбюджетные трансферты, предоставляемыеместнымбюджетамвцеляхфинансированияпереданныхполномочий.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Дефицит бюджета- превышение расходов бюджета над его доходами.</a:t>
            </a:r>
          </a:p>
          <a:p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бюджета -превышение доходов бюджета над его расходами.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бюджета-средства, привлекаемые в бюджет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0"/>
            <a:ext cx="1390650" cy="13906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643042" y="1142984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Этапы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формирования бюджета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Схема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8215370" cy="3857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000108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57161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Расцветовский сельсовет сформирован на основании: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2928934"/>
            <a:ext cx="5072098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- Основных направлений бюджетной и налоговой политики муниципального образования Расцветовский сельсовет на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год и плановый период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и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 годов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714884"/>
            <a:ext cx="7000924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-  Прогноза социально-экономического развития муниципального Расцветовского сельсовета на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год и на период до </a:t>
            </a:r>
            <a:r>
              <a:rPr lang="ru-RU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2024 года</a:t>
            </a:r>
            <a:endParaRPr lang="ru-RU" b="1" i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nstantia" pitchFamily="18" charset="0"/>
            </a:endParaRPr>
          </a:p>
        </p:txBody>
      </p:sp>
      <p:pic>
        <p:nvPicPr>
          <p:cNvPr id="10" name="Picture 4" descr="C:\Users\ПИНЯСОВАОА\Desktop\Бюджет для граждан\budget_politi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714620"/>
            <a:ext cx="1294327" cy="1000132"/>
          </a:xfrm>
          <a:prstGeom prst="rect">
            <a:avLst/>
          </a:prstGeom>
          <a:noFill/>
        </p:spPr>
      </p:pic>
      <p:pic>
        <p:nvPicPr>
          <p:cNvPr id="11" name="Picture 3" descr="C:\Users\ПИНЯСОВАОА\Desktop\Бюджет для граждан\Налоговая политика с сайта altufievo.mos.r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714752"/>
            <a:ext cx="2143140" cy="928693"/>
          </a:xfrm>
          <a:prstGeom prst="rect">
            <a:avLst/>
          </a:prstGeom>
          <a:noFill/>
        </p:spPr>
      </p:pic>
      <p:pic>
        <p:nvPicPr>
          <p:cNvPr id="12" name="Picture 6" descr="C:\Users\ПИНЯСОВАОА\Desktop\Бюджет для граждан\1397820034_socio-economic-developmen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3" y="5500702"/>
            <a:ext cx="1428759" cy="914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7429552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местного бюджета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643181"/>
          <a:ext cx="778674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088803"/>
                <a:gridCol w="1650625"/>
                <a:gridCol w="1546984"/>
              </a:tblGrid>
              <a:tr h="536143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          (тыс. рублей)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         (тыс. рублей)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00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52041,0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27794,3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41544,7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66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52041,0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27099,4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39467,5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28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694,9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2077,2</a:t>
                      </a:r>
                      <a:endParaRPr lang="ru-RU" sz="15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000108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доходной части местного бюджета </a:t>
            </a:r>
          </a:p>
          <a:p>
            <a:pPr algn="ctr"/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 год и на плановый период 2021-2022 годов                  (тыс. рублей)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1928802"/>
            <a:ext cx="3214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176" y="2000240"/>
            <a:ext cx="42865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785786" y="2000240"/>
          <a:ext cx="221457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572132" y="2571744"/>
          <a:ext cx="250033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357422" y="4357694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3000364" y="4500570"/>
          <a:ext cx="2928958" cy="235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1000109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местного бюджета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97000"/>
          <a:ext cx="8643998" cy="5234120"/>
        </p:xfrm>
        <a:graphic>
          <a:graphicData uri="http://schemas.openxmlformats.org/drawingml/2006/table">
            <a:tbl>
              <a:tblPr/>
              <a:tblGrid>
                <a:gridCol w="5023861"/>
                <a:gridCol w="1255966"/>
                <a:gridCol w="1108205"/>
                <a:gridCol w="1255966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руб.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тыс.руб.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тыс. руб.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Собственные доходы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9746,2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8805,5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9073,2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доходы, в т.ч.: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8698,8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8558,1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8825,8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1116,3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1188,2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1263,6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Акцизы 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1955,8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1955,8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1955,8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Единый сельхоз. налог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5566,0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5347,3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5532,6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1047,4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продажи имущества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800,0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13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поступления, в т.ч.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42294,8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18988,8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32471,5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6227,2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4190,9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4072,6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Субсидии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3076,0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14476,0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28076,0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Субвенции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321,6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321,9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322,9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32670,0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 ДОХОДОВ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52041,0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27794,3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41544,7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441" marR="594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472917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2274838"/>
            <a:ext cx="7286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расходной части местного бюджета на 2020 год и плановый период 2021 и 2022 годов осуществлялось в соответствии с задачами и приоритетами, определенными основными направлениями бюджетной политики в муниципальном образовании  на трехлетний период.</a:t>
            </a: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857628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142873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2020-2022 г.г.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21481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расходов местного бюджета осуществляется в программном формате. Около 70 % расходов местного бюджета будут осуществляться в рамках  муниципальных программ.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72917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Информационная брошюра «Бюджет для граждан»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посёлок-расцвет.рф/wp-content/themes/rascvet_v6_1/images/xlogo-1356749704.png.pagespeed.ic.onq5DohP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390650" cy="139065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428736"/>
          <a:ext cx="8643997" cy="450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875"/>
                <a:gridCol w="1356726"/>
                <a:gridCol w="1571636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3646,7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2715,5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2135,1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01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304,6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304,9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305,9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39625,8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6976,5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6890,6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Жилищно  - 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1027,2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11419,2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25026,2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6469,4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4895,9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4472,3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541,3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541,3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391,3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52041,0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27099,4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39467,5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утвержденные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694,9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2077,2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0232" y="785794"/>
            <a:ext cx="4643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Структура расходов   (тыс. рублей)</a:t>
            </a:r>
            <a:endParaRPr lang="ru-RU" sz="15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5F5F5F"/>
      </a:dk1>
      <a:lt1>
        <a:srgbClr val="FFFFFF"/>
      </a:lt1>
      <a:dk2>
        <a:srgbClr val="5F5F5F"/>
      </a:dk2>
      <a:lt2>
        <a:srgbClr val="007300"/>
      </a:lt2>
      <a:accent1>
        <a:srgbClr val="499F00"/>
      </a:accent1>
      <a:accent2>
        <a:srgbClr val="4FC200"/>
      </a:accent2>
      <a:accent3>
        <a:srgbClr val="FFFFFF"/>
      </a:accent3>
      <a:accent4>
        <a:srgbClr val="505050"/>
      </a:accent4>
      <a:accent5>
        <a:srgbClr val="B1CDAA"/>
      </a:accent5>
      <a:accent6>
        <a:srgbClr val="47B000"/>
      </a:accent6>
      <a:hlink>
        <a:srgbClr val="78E6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515</TotalTime>
  <Words>1307</Words>
  <PresentationFormat>Экран (4:3)</PresentationFormat>
  <Paragraphs>356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powerpoint-template-24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  <vt:lpstr>  Информационная брошюра «Бюджет для граждан»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БЮДЖЕТ ДЛЯ ГРАЖДАН </dc:title>
  <dc:creator>111</dc:creator>
  <cp:lastModifiedBy>111</cp:lastModifiedBy>
  <cp:revision>52</cp:revision>
  <dcterms:created xsi:type="dcterms:W3CDTF">2019-07-29T08:30:35Z</dcterms:created>
  <dcterms:modified xsi:type="dcterms:W3CDTF">2020-02-28T06:40:08Z</dcterms:modified>
</cp:coreProperties>
</file>